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36"/>
  </p:notesMasterIdLst>
  <p:sldIdLst>
    <p:sldId id="256" r:id="rId2"/>
    <p:sldId id="271" r:id="rId3"/>
    <p:sldId id="281" r:id="rId4"/>
    <p:sldId id="381" r:id="rId5"/>
    <p:sldId id="283" r:id="rId6"/>
    <p:sldId id="380" r:id="rId7"/>
    <p:sldId id="375" r:id="rId8"/>
    <p:sldId id="398" r:id="rId9"/>
    <p:sldId id="404" r:id="rId10"/>
    <p:sldId id="369" r:id="rId11"/>
    <p:sldId id="378" r:id="rId12"/>
    <p:sldId id="425" r:id="rId13"/>
    <p:sldId id="418" r:id="rId14"/>
    <p:sldId id="419" r:id="rId15"/>
    <p:sldId id="424" r:id="rId16"/>
    <p:sldId id="376" r:id="rId17"/>
    <p:sldId id="409" r:id="rId18"/>
    <p:sldId id="421" r:id="rId19"/>
    <p:sldId id="426" r:id="rId20"/>
    <p:sldId id="427" r:id="rId21"/>
    <p:sldId id="428" r:id="rId22"/>
    <p:sldId id="429" r:id="rId23"/>
    <p:sldId id="423" r:id="rId24"/>
    <p:sldId id="430" r:id="rId25"/>
    <p:sldId id="422" r:id="rId26"/>
    <p:sldId id="285" r:id="rId27"/>
    <p:sldId id="392" r:id="rId28"/>
    <p:sldId id="379" r:id="rId29"/>
    <p:sldId id="416" r:id="rId30"/>
    <p:sldId id="371" r:id="rId31"/>
    <p:sldId id="387" r:id="rId32"/>
    <p:sldId id="406" r:id="rId33"/>
    <p:sldId id="399" r:id="rId34"/>
    <p:sldId id="39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8A8A8A"/>
    <a:srgbClr val="B67511"/>
    <a:srgbClr val="DFE4E6"/>
    <a:srgbClr val="0071C0"/>
    <a:srgbClr val="F2F5F3"/>
    <a:srgbClr val="F2F4F3"/>
    <a:srgbClr val="FFC819"/>
    <a:srgbClr val="E1AE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BA4565-52CD-4F49-BAAF-92192D6DA1EA}" v="345" dt="2022-06-15T18:58:38.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51"/>
    <p:restoredTop sz="93017"/>
  </p:normalViewPr>
  <p:slideViewPr>
    <p:cSldViewPr snapToGrid="0" snapToObjects="1">
      <p:cViewPr varScale="1">
        <p:scale>
          <a:sx n="129" d="100"/>
          <a:sy n="129" d="100"/>
        </p:scale>
        <p:origin x="232" y="888"/>
      </p:cViewPr>
      <p:guideLst>
        <p:guide orient="horz" pos="2160"/>
        <p:guide pos="3840"/>
      </p:guideLst>
    </p:cSldViewPr>
  </p:slideViewPr>
  <p:outlineViewPr>
    <p:cViewPr>
      <p:scale>
        <a:sx n="33" d="100"/>
        <a:sy n="33" d="100"/>
      </p:scale>
      <p:origin x="0" y="-32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me, Rudger" userId="2ff3f3bd-0342-431e-9a06-0d4429d9ae52" providerId="ADAL" clId="{BBBA4565-52CD-4F49-BAAF-92192D6DA1EA}"/>
    <pc:docChg chg="undo custSel addSld delSld modSld sldOrd">
      <pc:chgData name="Dame, Rudger" userId="2ff3f3bd-0342-431e-9a06-0d4429d9ae52" providerId="ADAL" clId="{BBBA4565-52CD-4F49-BAAF-92192D6DA1EA}" dt="2022-06-16T15:18:58.288" v="3021" actId="20577"/>
      <pc:docMkLst>
        <pc:docMk/>
      </pc:docMkLst>
      <pc:sldChg chg="addSp delSp modSp mod">
        <pc:chgData name="Dame, Rudger" userId="2ff3f3bd-0342-431e-9a06-0d4429d9ae52" providerId="ADAL" clId="{BBBA4565-52CD-4F49-BAAF-92192D6DA1EA}" dt="2022-06-16T15:18:58.288" v="3021" actId="20577"/>
        <pc:sldMkLst>
          <pc:docMk/>
          <pc:sldMk cId="1447434412" sldId="271"/>
        </pc:sldMkLst>
        <pc:spChg chg="mod">
          <ac:chgData name="Dame, Rudger" userId="2ff3f3bd-0342-431e-9a06-0d4429d9ae52" providerId="ADAL" clId="{BBBA4565-52CD-4F49-BAAF-92192D6DA1EA}" dt="2022-06-15T15:47:43.088" v="553" actId="1076"/>
          <ac:spMkLst>
            <pc:docMk/>
            <pc:sldMk cId="1447434412" sldId="271"/>
            <ac:spMk id="3" creationId="{6EB2EBBD-2D95-0249-8832-0680EAA391D5}"/>
          </ac:spMkLst>
        </pc:spChg>
        <pc:spChg chg="mod">
          <ac:chgData name="Dame, Rudger" userId="2ff3f3bd-0342-431e-9a06-0d4429d9ae52" providerId="ADAL" clId="{BBBA4565-52CD-4F49-BAAF-92192D6DA1EA}" dt="2022-06-15T15:47:54.769" v="556" actId="14100"/>
          <ac:spMkLst>
            <pc:docMk/>
            <pc:sldMk cId="1447434412" sldId="271"/>
            <ac:spMk id="4" creationId="{A32E3730-A979-FB4E-9DD5-5D5B32332006}"/>
          </ac:spMkLst>
        </pc:spChg>
        <pc:spChg chg="mod">
          <ac:chgData name="Dame, Rudger" userId="2ff3f3bd-0342-431e-9a06-0d4429d9ae52" providerId="ADAL" clId="{BBBA4565-52CD-4F49-BAAF-92192D6DA1EA}" dt="2022-06-15T15:47:35.496" v="551" actId="14100"/>
          <ac:spMkLst>
            <pc:docMk/>
            <pc:sldMk cId="1447434412" sldId="271"/>
            <ac:spMk id="5" creationId="{61365FF6-512B-1F45-B817-1016E4C8C1E0}"/>
          </ac:spMkLst>
        </pc:spChg>
        <pc:spChg chg="add del mod">
          <ac:chgData name="Dame, Rudger" userId="2ff3f3bd-0342-431e-9a06-0d4429d9ae52" providerId="ADAL" clId="{BBBA4565-52CD-4F49-BAAF-92192D6DA1EA}" dt="2022-06-15T15:48:03.985" v="559"/>
          <ac:spMkLst>
            <pc:docMk/>
            <pc:sldMk cId="1447434412" sldId="271"/>
            <ac:spMk id="10" creationId="{C407A885-4669-D1B3-6A8E-06F415933CCD}"/>
          </ac:spMkLst>
        </pc:spChg>
        <pc:spChg chg="add mod">
          <ac:chgData name="Dame, Rudger" userId="2ff3f3bd-0342-431e-9a06-0d4429d9ae52" providerId="ADAL" clId="{BBBA4565-52CD-4F49-BAAF-92192D6DA1EA}" dt="2022-06-16T15:18:58.288" v="3021" actId="20577"/>
          <ac:spMkLst>
            <pc:docMk/>
            <pc:sldMk cId="1447434412" sldId="271"/>
            <ac:spMk id="11" creationId="{D41E6DBF-501B-37D1-DFE2-257EC5F2A1DA}"/>
          </ac:spMkLst>
        </pc:spChg>
        <pc:picChg chg="mod">
          <ac:chgData name="Dame, Rudger" userId="2ff3f3bd-0342-431e-9a06-0d4429d9ae52" providerId="ADAL" clId="{BBBA4565-52CD-4F49-BAAF-92192D6DA1EA}" dt="2022-06-15T15:47:58.056" v="557" actId="1076"/>
          <ac:picMkLst>
            <pc:docMk/>
            <pc:sldMk cId="1447434412" sldId="271"/>
            <ac:picMk id="8" creationId="{D484576A-0E78-FA49-A598-51E7FAC9A016}"/>
          </ac:picMkLst>
        </pc:picChg>
        <pc:picChg chg="mod">
          <ac:chgData name="Dame, Rudger" userId="2ff3f3bd-0342-431e-9a06-0d4429d9ae52" providerId="ADAL" clId="{BBBA4565-52CD-4F49-BAAF-92192D6DA1EA}" dt="2022-06-15T15:47:47.755" v="554" actId="1076"/>
          <ac:picMkLst>
            <pc:docMk/>
            <pc:sldMk cId="1447434412" sldId="271"/>
            <ac:picMk id="9" creationId="{962D0539-F6FE-2A4A-8E9F-9BC13A5803F2}"/>
          </ac:picMkLst>
        </pc:picChg>
        <pc:picChg chg="mod">
          <ac:chgData name="Dame, Rudger" userId="2ff3f3bd-0342-431e-9a06-0d4429d9ae52" providerId="ADAL" clId="{BBBA4565-52CD-4F49-BAAF-92192D6DA1EA}" dt="2022-06-15T15:47:28.912" v="549" actId="14100"/>
          <ac:picMkLst>
            <pc:docMk/>
            <pc:sldMk cId="1447434412" sldId="271"/>
            <ac:picMk id="12" creationId="{17AF1F4B-F080-CA4F-A6FA-2A54D38A7908}"/>
          </ac:picMkLst>
        </pc:picChg>
      </pc:sldChg>
      <pc:sldChg chg="addSp delSp modSp mod">
        <pc:chgData name="Dame, Rudger" userId="2ff3f3bd-0342-431e-9a06-0d4429d9ae52" providerId="ADAL" clId="{BBBA4565-52CD-4F49-BAAF-92192D6DA1EA}" dt="2022-06-14T21:57:35.516" v="383" actId="478"/>
        <pc:sldMkLst>
          <pc:docMk/>
          <pc:sldMk cId="189946549" sldId="281"/>
        </pc:sldMkLst>
        <pc:picChg chg="add mod">
          <ac:chgData name="Dame, Rudger" userId="2ff3f3bd-0342-431e-9a06-0d4429d9ae52" providerId="ADAL" clId="{BBBA4565-52CD-4F49-BAAF-92192D6DA1EA}" dt="2022-06-14T21:57:34.858" v="382"/>
          <ac:picMkLst>
            <pc:docMk/>
            <pc:sldMk cId="189946549" sldId="281"/>
            <ac:picMk id="5" creationId="{34C73C89-3A9D-6F1A-7CFD-023D9853734A}"/>
          </ac:picMkLst>
        </pc:picChg>
        <pc:picChg chg="add del">
          <ac:chgData name="Dame, Rudger" userId="2ff3f3bd-0342-431e-9a06-0d4429d9ae52" providerId="ADAL" clId="{BBBA4565-52CD-4F49-BAAF-92192D6DA1EA}" dt="2022-06-14T21:57:35.516" v="383" actId="478"/>
          <ac:picMkLst>
            <pc:docMk/>
            <pc:sldMk cId="189946549" sldId="281"/>
            <ac:picMk id="9" creationId="{49EF5585-C776-9043-8B60-0AFDA5D07187}"/>
          </ac:picMkLst>
        </pc:picChg>
      </pc:sldChg>
      <pc:sldChg chg="addSp modSp mod">
        <pc:chgData name="Dame, Rudger" userId="2ff3f3bd-0342-431e-9a06-0d4429d9ae52" providerId="ADAL" clId="{BBBA4565-52CD-4F49-BAAF-92192D6DA1EA}" dt="2022-06-15T16:11:31.651" v="956" actId="1076"/>
        <pc:sldMkLst>
          <pc:docMk/>
          <pc:sldMk cId="1284803486" sldId="283"/>
        </pc:sldMkLst>
        <pc:spChg chg="mod">
          <ac:chgData name="Dame, Rudger" userId="2ff3f3bd-0342-431e-9a06-0d4429d9ae52" providerId="ADAL" clId="{BBBA4565-52CD-4F49-BAAF-92192D6DA1EA}" dt="2022-06-14T21:56:25.839" v="367" actId="20577"/>
          <ac:spMkLst>
            <pc:docMk/>
            <pc:sldMk cId="1284803486" sldId="283"/>
            <ac:spMk id="2" creationId="{0C1E681F-F147-2E4D-9C9A-3AD00602F4C1}"/>
          </ac:spMkLst>
        </pc:spChg>
        <pc:spChg chg="mod">
          <ac:chgData name="Dame, Rudger" userId="2ff3f3bd-0342-431e-9a06-0d4429d9ae52" providerId="ADAL" clId="{BBBA4565-52CD-4F49-BAAF-92192D6DA1EA}" dt="2022-06-14T21:55:49.149" v="345" actId="1076"/>
          <ac:spMkLst>
            <pc:docMk/>
            <pc:sldMk cId="1284803486" sldId="283"/>
            <ac:spMk id="3" creationId="{9943DF82-86D8-584E-B0BB-BBCD6F4DE615}"/>
          </ac:spMkLst>
        </pc:spChg>
        <pc:spChg chg="add mod">
          <ac:chgData name="Dame, Rudger" userId="2ff3f3bd-0342-431e-9a06-0d4429d9ae52" providerId="ADAL" clId="{BBBA4565-52CD-4F49-BAAF-92192D6DA1EA}" dt="2022-06-15T16:11:31.651" v="956" actId="1076"/>
          <ac:spMkLst>
            <pc:docMk/>
            <pc:sldMk cId="1284803486" sldId="283"/>
            <ac:spMk id="8" creationId="{8DBBC504-D90D-14B3-C3D5-E9DCD44FEF26}"/>
          </ac:spMkLst>
        </pc:spChg>
        <pc:spChg chg="add mod">
          <ac:chgData name="Dame, Rudger" userId="2ff3f3bd-0342-431e-9a06-0d4429d9ae52" providerId="ADAL" clId="{BBBA4565-52CD-4F49-BAAF-92192D6DA1EA}" dt="2022-06-15T16:11:29.339" v="955" actId="1076"/>
          <ac:spMkLst>
            <pc:docMk/>
            <pc:sldMk cId="1284803486" sldId="283"/>
            <ac:spMk id="10" creationId="{1A7CC83D-1E99-3E3F-8539-F9C67263F482}"/>
          </ac:spMkLst>
        </pc:spChg>
      </pc:sldChg>
      <pc:sldChg chg="modSp mod">
        <pc:chgData name="Dame, Rudger" userId="2ff3f3bd-0342-431e-9a06-0d4429d9ae52" providerId="ADAL" clId="{BBBA4565-52CD-4F49-BAAF-92192D6DA1EA}" dt="2022-06-14T21:55:41.269" v="344" actId="1076"/>
        <pc:sldMkLst>
          <pc:docMk/>
          <pc:sldMk cId="461439279" sldId="375"/>
        </pc:sldMkLst>
        <pc:spChg chg="mod">
          <ac:chgData name="Dame, Rudger" userId="2ff3f3bd-0342-431e-9a06-0d4429d9ae52" providerId="ADAL" clId="{BBBA4565-52CD-4F49-BAAF-92192D6DA1EA}" dt="2022-06-14T21:55:41.269" v="344" actId="1076"/>
          <ac:spMkLst>
            <pc:docMk/>
            <pc:sldMk cId="461439279" sldId="375"/>
            <ac:spMk id="11" creationId="{418DF428-AE89-2449-8BF2-D7D224D24915}"/>
          </ac:spMkLst>
        </pc:spChg>
      </pc:sldChg>
      <pc:sldChg chg="modSp mod ord">
        <pc:chgData name="Dame, Rudger" userId="2ff3f3bd-0342-431e-9a06-0d4429d9ae52" providerId="ADAL" clId="{BBBA4565-52CD-4F49-BAAF-92192D6DA1EA}" dt="2022-06-15T16:21:30.126" v="1230" actId="20577"/>
        <pc:sldMkLst>
          <pc:docMk/>
          <pc:sldMk cId="1673452638" sldId="378"/>
        </pc:sldMkLst>
        <pc:spChg chg="mod">
          <ac:chgData name="Dame, Rudger" userId="2ff3f3bd-0342-431e-9a06-0d4429d9ae52" providerId="ADAL" clId="{BBBA4565-52CD-4F49-BAAF-92192D6DA1EA}" dt="2022-06-15T16:21:30.126" v="1230" actId="20577"/>
          <ac:spMkLst>
            <pc:docMk/>
            <pc:sldMk cId="1673452638" sldId="378"/>
            <ac:spMk id="3" creationId="{7DF58988-F47A-A246-9999-8D1101522176}"/>
          </ac:spMkLst>
        </pc:spChg>
      </pc:sldChg>
      <pc:sldChg chg="modSp mod ord">
        <pc:chgData name="Dame, Rudger" userId="2ff3f3bd-0342-431e-9a06-0d4429d9ae52" providerId="ADAL" clId="{BBBA4565-52CD-4F49-BAAF-92192D6DA1EA}" dt="2022-06-15T17:28:38.695" v="2016" actId="20578"/>
        <pc:sldMkLst>
          <pc:docMk/>
          <pc:sldMk cId="3862656604" sldId="379"/>
        </pc:sldMkLst>
        <pc:spChg chg="mod">
          <ac:chgData name="Dame, Rudger" userId="2ff3f3bd-0342-431e-9a06-0d4429d9ae52" providerId="ADAL" clId="{BBBA4565-52CD-4F49-BAAF-92192D6DA1EA}" dt="2022-06-15T15:15:03.105" v="533" actId="14100"/>
          <ac:spMkLst>
            <pc:docMk/>
            <pc:sldMk cId="3862656604" sldId="379"/>
            <ac:spMk id="3" creationId="{35A64DF3-F7A1-4D4B-BE99-C2D1E0DA8156}"/>
          </ac:spMkLst>
        </pc:spChg>
      </pc:sldChg>
      <pc:sldChg chg="addSp modSp mod">
        <pc:chgData name="Dame, Rudger" userId="2ff3f3bd-0342-431e-9a06-0d4429d9ae52" providerId="ADAL" clId="{BBBA4565-52CD-4F49-BAAF-92192D6DA1EA}" dt="2022-06-15T16:09:37.585" v="949" actId="1076"/>
        <pc:sldMkLst>
          <pc:docMk/>
          <pc:sldMk cId="189920025" sldId="380"/>
        </pc:sldMkLst>
        <pc:spChg chg="mod">
          <ac:chgData name="Dame, Rudger" userId="2ff3f3bd-0342-431e-9a06-0d4429d9ae52" providerId="ADAL" clId="{BBBA4565-52CD-4F49-BAAF-92192D6DA1EA}" dt="2022-06-13T18:36:30.649" v="24" actId="20577"/>
          <ac:spMkLst>
            <pc:docMk/>
            <pc:sldMk cId="189920025" sldId="380"/>
            <ac:spMk id="2" creationId="{70A09CE6-BB01-E144-A9CA-BD1B0030AE16}"/>
          </ac:spMkLst>
        </pc:spChg>
        <pc:spChg chg="add mod">
          <ac:chgData name="Dame, Rudger" userId="2ff3f3bd-0342-431e-9a06-0d4429d9ae52" providerId="ADAL" clId="{BBBA4565-52CD-4F49-BAAF-92192D6DA1EA}" dt="2022-06-15T16:09:37.585" v="949" actId="1076"/>
          <ac:spMkLst>
            <pc:docMk/>
            <pc:sldMk cId="189920025" sldId="380"/>
            <ac:spMk id="6" creationId="{133FA116-588A-0FC5-A8D2-CB113AA0C15A}"/>
          </ac:spMkLst>
        </pc:spChg>
        <pc:spChg chg="add mod">
          <ac:chgData name="Dame, Rudger" userId="2ff3f3bd-0342-431e-9a06-0d4429d9ae52" providerId="ADAL" clId="{BBBA4565-52CD-4F49-BAAF-92192D6DA1EA}" dt="2022-06-15T16:09:33.258" v="948" actId="255"/>
          <ac:spMkLst>
            <pc:docMk/>
            <pc:sldMk cId="189920025" sldId="380"/>
            <ac:spMk id="8" creationId="{30584E90-9D73-945D-EA40-0B17A812BF64}"/>
          </ac:spMkLst>
        </pc:spChg>
      </pc:sldChg>
      <pc:sldChg chg="modSp mod ord">
        <pc:chgData name="Dame, Rudger" userId="2ff3f3bd-0342-431e-9a06-0d4429d9ae52" providerId="ADAL" clId="{BBBA4565-52CD-4F49-BAAF-92192D6DA1EA}" dt="2022-06-15T18:22:42.085" v="2519" actId="20578"/>
        <pc:sldMkLst>
          <pc:docMk/>
          <pc:sldMk cId="2536128210" sldId="392"/>
        </pc:sldMkLst>
        <pc:spChg chg="mod">
          <ac:chgData name="Dame, Rudger" userId="2ff3f3bd-0342-431e-9a06-0d4429d9ae52" providerId="ADAL" clId="{BBBA4565-52CD-4F49-BAAF-92192D6DA1EA}" dt="2022-06-15T18:22:36.925" v="2518" actId="20577"/>
          <ac:spMkLst>
            <pc:docMk/>
            <pc:sldMk cId="2536128210" sldId="392"/>
            <ac:spMk id="2" creationId="{82176F6B-8714-5040-936C-728B21304C8F}"/>
          </ac:spMkLst>
        </pc:spChg>
      </pc:sldChg>
      <pc:sldChg chg="del">
        <pc:chgData name="Dame, Rudger" userId="2ff3f3bd-0342-431e-9a06-0d4429d9ae52" providerId="ADAL" clId="{BBBA4565-52CD-4F49-BAAF-92192D6DA1EA}" dt="2022-06-13T18:37:10.036" v="25" actId="2696"/>
        <pc:sldMkLst>
          <pc:docMk/>
          <pc:sldMk cId="385740785" sldId="397"/>
        </pc:sldMkLst>
      </pc:sldChg>
      <pc:sldChg chg="addSp delSp modSp mod ord setBg">
        <pc:chgData name="Dame, Rudger" userId="2ff3f3bd-0342-431e-9a06-0d4429d9ae52" providerId="ADAL" clId="{BBBA4565-52CD-4F49-BAAF-92192D6DA1EA}" dt="2022-06-15T16:16:39.424" v="994" actId="20577"/>
        <pc:sldMkLst>
          <pc:docMk/>
          <pc:sldMk cId="1779513734" sldId="398"/>
        </pc:sldMkLst>
        <pc:spChg chg="mod">
          <ac:chgData name="Dame, Rudger" userId="2ff3f3bd-0342-431e-9a06-0d4429d9ae52" providerId="ADAL" clId="{BBBA4565-52CD-4F49-BAAF-92192D6DA1EA}" dt="2022-06-13T18:41:23.045" v="48" actId="26606"/>
          <ac:spMkLst>
            <pc:docMk/>
            <pc:sldMk cId="1779513734" sldId="398"/>
            <ac:spMk id="2" creationId="{2F13483A-321E-9A46-8ADE-49CCA9B45D31}"/>
          </ac:spMkLst>
        </pc:spChg>
        <pc:spChg chg="mod">
          <ac:chgData name="Dame, Rudger" userId="2ff3f3bd-0342-431e-9a06-0d4429d9ae52" providerId="ADAL" clId="{BBBA4565-52CD-4F49-BAAF-92192D6DA1EA}" dt="2022-06-15T16:16:39.424" v="994" actId="20577"/>
          <ac:spMkLst>
            <pc:docMk/>
            <pc:sldMk cId="1779513734" sldId="398"/>
            <ac:spMk id="3" creationId="{A4319FDC-2E06-8D42-ABE6-04A66449C6B8}"/>
          </ac:spMkLst>
        </pc:spChg>
        <pc:spChg chg="add del mod">
          <ac:chgData name="Dame, Rudger" userId="2ff3f3bd-0342-431e-9a06-0d4429d9ae52" providerId="ADAL" clId="{BBBA4565-52CD-4F49-BAAF-92192D6DA1EA}" dt="2022-06-14T21:55:07.186" v="339"/>
          <ac:spMkLst>
            <pc:docMk/>
            <pc:sldMk cId="1779513734" sldId="398"/>
            <ac:spMk id="9" creationId="{1E363105-9595-9E05-E5F2-D8871B8F3709}"/>
          </ac:spMkLst>
        </pc:spChg>
        <pc:spChg chg="add del mod">
          <ac:chgData name="Dame, Rudger" userId="2ff3f3bd-0342-431e-9a06-0d4429d9ae52" providerId="ADAL" clId="{BBBA4565-52CD-4F49-BAAF-92192D6DA1EA}" dt="2022-06-14T21:55:06.470" v="338"/>
          <ac:spMkLst>
            <pc:docMk/>
            <pc:sldMk cId="1779513734" sldId="398"/>
            <ac:spMk id="10" creationId="{9B4AD040-D122-6A68-C828-FDF50E5A2BF0}"/>
          </ac:spMkLst>
        </pc:spChg>
        <pc:spChg chg="add del mod">
          <ac:chgData name="Dame, Rudger" userId="2ff3f3bd-0342-431e-9a06-0d4429d9ae52" providerId="ADAL" clId="{BBBA4565-52CD-4F49-BAAF-92192D6DA1EA}" dt="2022-06-14T21:55:17.552" v="341"/>
          <ac:spMkLst>
            <pc:docMk/>
            <pc:sldMk cId="1779513734" sldId="398"/>
            <ac:spMk id="11" creationId="{634AE513-F872-82A3-EBA0-5A113E957F64}"/>
          </ac:spMkLst>
        </pc:spChg>
        <pc:spChg chg="add">
          <ac:chgData name="Dame, Rudger" userId="2ff3f3bd-0342-431e-9a06-0d4429d9ae52" providerId="ADAL" clId="{BBBA4565-52CD-4F49-BAAF-92192D6DA1EA}" dt="2022-06-13T18:41:23.045" v="48" actId="26606"/>
          <ac:spMkLst>
            <pc:docMk/>
            <pc:sldMk cId="1779513734" sldId="398"/>
            <ac:spMk id="12" creationId="{8E1D4842-F208-47E0-A3A4-6469A9F04595}"/>
          </ac:spMkLst>
        </pc:spChg>
        <pc:spChg chg="add mod">
          <ac:chgData name="Dame, Rudger" userId="2ff3f3bd-0342-431e-9a06-0d4429d9ae52" providerId="ADAL" clId="{BBBA4565-52CD-4F49-BAAF-92192D6DA1EA}" dt="2022-06-14T21:55:34.302" v="343" actId="1076"/>
          <ac:spMkLst>
            <pc:docMk/>
            <pc:sldMk cId="1779513734" sldId="398"/>
            <ac:spMk id="13" creationId="{34926F78-304F-4C54-6A83-822FAA047F11}"/>
          </ac:spMkLst>
        </pc:spChg>
        <pc:picChg chg="del">
          <ac:chgData name="Dame, Rudger" userId="2ff3f3bd-0342-431e-9a06-0d4429d9ae52" providerId="ADAL" clId="{BBBA4565-52CD-4F49-BAAF-92192D6DA1EA}" dt="2022-06-13T18:41:13.858" v="47" actId="478"/>
          <ac:picMkLst>
            <pc:docMk/>
            <pc:sldMk cId="1779513734" sldId="398"/>
            <ac:picMk id="5" creationId="{07B6D0E0-8709-3847-9721-D5315321F8CD}"/>
          </ac:picMkLst>
        </pc:picChg>
        <pc:picChg chg="add mod ord">
          <ac:chgData name="Dame, Rudger" userId="2ff3f3bd-0342-431e-9a06-0d4429d9ae52" providerId="ADAL" clId="{BBBA4565-52CD-4F49-BAAF-92192D6DA1EA}" dt="2022-06-13T18:42:27.523" v="62" actId="1076"/>
          <ac:picMkLst>
            <pc:docMk/>
            <pc:sldMk cId="1779513734" sldId="398"/>
            <ac:picMk id="6" creationId="{9C34AFF1-09CB-68FE-C037-9DBCAB50DAD1}"/>
          </ac:picMkLst>
        </pc:picChg>
        <pc:picChg chg="add mod">
          <ac:chgData name="Dame, Rudger" userId="2ff3f3bd-0342-431e-9a06-0d4429d9ae52" providerId="ADAL" clId="{BBBA4565-52CD-4F49-BAAF-92192D6DA1EA}" dt="2022-06-13T18:42:26.344" v="61" actId="1076"/>
          <ac:picMkLst>
            <pc:docMk/>
            <pc:sldMk cId="1779513734" sldId="398"/>
            <ac:picMk id="7" creationId="{E546E798-1204-9BA8-E01D-92915FA3A463}"/>
          </ac:picMkLst>
        </pc:picChg>
      </pc:sldChg>
      <pc:sldChg chg="addSp delSp modSp mod ord setBg">
        <pc:chgData name="Dame, Rudger" userId="2ff3f3bd-0342-431e-9a06-0d4429d9ae52" providerId="ADAL" clId="{BBBA4565-52CD-4F49-BAAF-92192D6DA1EA}" dt="2022-06-15T16:15:57.355" v="968" actId="2711"/>
        <pc:sldMkLst>
          <pc:docMk/>
          <pc:sldMk cId="2160370753" sldId="404"/>
        </pc:sldMkLst>
        <pc:spChg chg="mod">
          <ac:chgData name="Dame, Rudger" userId="2ff3f3bd-0342-431e-9a06-0d4429d9ae52" providerId="ADAL" clId="{BBBA4565-52CD-4F49-BAAF-92192D6DA1EA}" dt="2022-06-13T18:41:55.248" v="53" actId="26606"/>
          <ac:spMkLst>
            <pc:docMk/>
            <pc:sldMk cId="2160370753" sldId="404"/>
            <ac:spMk id="2" creationId="{2F13483A-321E-9A46-8ADE-49CCA9B45D31}"/>
          </ac:spMkLst>
        </pc:spChg>
        <pc:spChg chg="mod">
          <ac:chgData name="Dame, Rudger" userId="2ff3f3bd-0342-431e-9a06-0d4429d9ae52" providerId="ADAL" clId="{BBBA4565-52CD-4F49-BAAF-92192D6DA1EA}" dt="2022-06-15T16:15:57.355" v="968" actId="2711"/>
          <ac:spMkLst>
            <pc:docMk/>
            <pc:sldMk cId="2160370753" sldId="404"/>
            <ac:spMk id="3" creationId="{A4319FDC-2E06-8D42-ABE6-04A66449C6B8}"/>
          </ac:spMkLst>
        </pc:spChg>
        <pc:spChg chg="add del mod">
          <ac:chgData name="Dame, Rudger" userId="2ff3f3bd-0342-431e-9a06-0d4429d9ae52" providerId="ADAL" clId="{BBBA4565-52CD-4F49-BAAF-92192D6DA1EA}" dt="2022-06-15T16:14:21.295" v="959"/>
          <ac:spMkLst>
            <pc:docMk/>
            <pc:sldMk cId="2160370753" sldId="404"/>
            <ac:spMk id="8" creationId="{81EC174B-357C-96B8-1329-5687539D2FB4}"/>
          </ac:spMkLst>
        </pc:spChg>
        <pc:spChg chg="add del mod">
          <ac:chgData name="Dame, Rudger" userId="2ff3f3bd-0342-431e-9a06-0d4429d9ae52" providerId="ADAL" clId="{BBBA4565-52CD-4F49-BAAF-92192D6DA1EA}" dt="2022-06-15T16:14:24.702" v="961"/>
          <ac:spMkLst>
            <pc:docMk/>
            <pc:sldMk cId="2160370753" sldId="404"/>
            <ac:spMk id="9" creationId="{52BEC824-E4CF-970D-7B80-E57263EA4975}"/>
          </ac:spMkLst>
        </pc:spChg>
        <pc:spChg chg="add mod">
          <ac:chgData name="Dame, Rudger" userId="2ff3f3bd-0342-431e-9a06-0d4429d9ae52" providerId="ADAL" clId="{BBBA4565-52CD-4F49-BAAF-92192D6DA1EA}" dt="2022-06-14T21:54:49.902" v="333" actId="14100"/>
          <ac:spMkLst>
            <pc:docMk/>
            <pc:sldMk cId="2160370753" sldId="404"/>
            <ac:spMk id="12" creationId="{2A2AB1CC-84E0-DE8B-940E-2CE25BDAC24E}"/>
          </ac:spMkLst>
        </pc:spChg>
        <pc:spChg chg="add">
          <ac:chgData name="Dame, Rudger" userId="2ff3f3bd-0342-431e-9a06-0d4429d9ae52" providerId="ADAL" clId="{BBBA4565-52CD-4F49-BAAF-92192D6DA1EA}" dt="2022-06-13T18:41:55.248" v="53" actId="26606"/>
          <ac:spMkLst>
            <pc:docMk/>
            <pc:sldMk cId="2160370753" sldId="404"/>
            <ac:spMk id="15" creationId="{8E1D4842-F208-47E0-A3A4-6469A9F04595}"/>
          </ac:spMkLst>
        </pc:spChg>
        <pc:picChg chg="del">
          <ac:chgData name="Dame, Rudger" userId="2ff3f3bd-0342-431e-9a06-0d4429d9ae52" providerId="ADAL" clId="{BBBA4565-52CD-4F49-BAAF-92192D6DA1EA}" dt="2022-06-13T18:41:52.563" v="52" actId="478"/>
          <ac:picMkLst>
            <pc:docMk/>
            <pc:sldMk cId="2160370753" sldId="404"/>
            <ac:picMk id="5" creationId="{07B6D0E0-8709-3847-9721-D5315321F8CD}"/>
          </ac:picMkLst>
        </pc:picChg>
        <pc:picChg chg="add mod">
          <ac:chgData name="Dame, Rudger" userId="2ff3f3bd-0342-431e-9a06-0d4429d9ae52" providerId="ADAL" clId="{BBBA4565-52CD-4F49-BAAF-92192D6DA1EA}" dt="2022-06-13T18:41:55.248" v="53" actId="26606"/>
          <ac:picMkLst>
            <pc:docMk/>
            <pc:sldMk cId="2160370753" sldId="404"/>
            <ac:picMk id="6" creationId="{1B307175-5159-5191-B769-34ED5125881C}"/>
          </ac:picMkLst>
        </pc:picChg>
        <pc:picChg chg="add del mod">
          <ac:chgData name="Dame, Rudger" userId="2ff3f3bd-0342-431e-9a06-0d4429d9ae52" providerId="ADAL" clId="{BBBA4565-52CD-4F49-BAAF-92192D6DA1EA}" dt="2022-06-13T18:40:48.683" v="42" actId="478"/>
          <ac:picMkLst>
            <pc:docMk/>
            <pc:sldMk cId="2160370753" sldId="404"/>
            <ac:picMk id="8" creationId="{762DDFBE-1929-7A8C-D1C9-4CF73B90EF4E}"/>
          </ac:picMkLst>
        </pc:picChg>
        <pc:picChg chg="add mod">
          <ac:chgData name="Dame, Rudger" userId="2ff3f3bd-0342-431e-9a06-0d4429d9ae52" providerId="ADAL" clId="{BBBA4565-52CD-4F49-BAAF-92192D6DA1EA}" dt="2022-06-13T18:42:04.096" v="55" actId="1076"/>
          <ac:picMkLst>
            <pc:docMk/>
            <pc:sldMk cId="2160370753" sldId="404"/>
            <ac:picMk id="10" creationId="{42BFAAB6-7C6E-321B-36EA-6631AA19B48C}"/>
          </ac:picMkLst>
        </pc:picChg>
      </pc:sldChg>
      <pc:sldChg chg="addSp modSp mod">
        <pc:chgData name="Dame, Rudger" userId="2ff3f3bd-0342-431e-9a06-0d4429d9ae52" providerId="ADAL" clId="{BBBA4565-52CD-4F49-BAAF-92192D6DA1EA}" dt="2022-06-15T17:18:46.644" v="2013" actId="1076"/>
        <pc:sldMkLst>
          <pc:docMk/>
          <pc:sldMk cId="2824076737" sldId="409"/>
        </pc:sldMkLst>
        <pc:spChg chg="add mod">
          <ac:chgData name="Dame, Rudger" userId="2ff3f3bd-0342-431e-9a06-0d4429d9ae52" providerId="ADAL" clId="{BBBA4565-52CD-4F49-BAAF-92192D6DA1EA}" dt="2022-06-15T15:13:24.639" v="524" actId="20577"/>
          <ac:spMkLst>
            <pc:docMk/>
            <pc:sldMk cId="2824076737" sldId="409"/>
            <ac:spMk id="2" creationId="{79EB6578-6876-7AFF-CD38-5BACFBD3CBEC}"/>
          </ac:spMkLst>
        </pc:spChg>
        <pc:spChg chg="mod">
          <ac:chgData name="Dame, Rudger" userId="2ff3f3bd-0342-431e-9a06-0d4429d9ae52" providerId="ADAL" clId="{BBBA4565-52CD-4F49-BAAF-92192D6DA1EA}" dt="2022-06-15T15:07:52.425" v="442" actId="14100"/>
          <ac:spMkLst>
            <pc:docMk/>
            <pc:sldMk cId="2824076737" sldId="409"/>
            <ac:spMk id="12" creationId="{669BE8A9-FE70-D542-8839-813BB384B0D8}"/>
          </ac:spMkLst>
        </pc:spChg>
        <pc:spChg chg="mod">
          <ac:chgData name="Dame, Rudger" userId="2ff3f3bd-0342-431e-9a06-0d4429d9ae52" providerId="ADAL" clId="{BBBA4565-52CD-4F49-BAAF-92192D6DA1EA}" dt="2022-06-15T15:07:54.942" v="443" actId="14100"/>
          <ac:spMkLst>
            <pc:docMk/>
            <pc:sldMk cId="2824076737" sldId="409"/>
            <ac:spMk id="14" creationId="{21519F7C-B1AB-F94C-8F5C-3B8EF63CD05C}"/>
          </ac:spMkLst>
        </pc:spChg>
        <pc:spChg chg="add mod">
          <ac:chgData name="Dame, Rudger" userId="2ff3f3bd-0342-431e-9a06-0d4429d9ae52" providerId="ADAL" clId="{BBBA4565-52CD-4F49-BAAF-92192D6DA1EA}" dt="2022-06-15T15:13:28.187" v="531" actId="20577"/>
          <ac:spMkLst>
            <pc:docMk/>
            <pc:sldMk cId="2824076737" sldId="409"/>
            <ac:spMk id="26" creationId="{F7BB5503-F7EB-4BE5-97D4-08340D8407D3}"/>
          </ac:spMkLst>
        </pc:spChg>
        <pc:spChg chg="mod">
          <ac:chgData name="Dame, Rudger" userId="2ff3f3bd-0342-431e-9a06-0d4429d9ae52" providerId="ADAL" clId="{BBBA4565-52CD-4F49-BAAF-92192D6DA1EA}" dt="2022-06-15T17:18:44.812" v="2012" actId="1076"/>
          <ac:spMkLst>
            <pc:docMk/>
            <pc:sldMk cId="2824076737" sldId="409"/>
            <ac:spMk id="32" creationId="{3CF8DA14-A0A9-A2E1-6ED3-3794B8778336}"/>
          </ac:spMkLst>
        </pc:spChg>
        <pc:spChg chg="mod">
          <ac:chgData name="Dame, Rudger" userId="2ff3f3bd-0342-431e-9a06-0d4429d9ae52" providerId="ADAL" clId="{BBBA4565-52CD-4F49-BAAF-92192D6DA1EA}" dt="2022-06-15T15:06:50.791" v="397" actId="14100"/>
          <ac:spMkLst>
            <pc:docMk/>
            <pc:sldMk cId="2824076737" sldId="409"/>
            <ac:spMk id="34" creationId="{B5D48198-98D9-D5C3-83D6-96DFEE458B3E}"/>
          </ac:spMkLst>
        </pc:spChg>
        <pc:spChg chg="mod">
          <ac:chgData name="Dame, Rudger" userId="2ff3f3bd-0342-431e-9a06-0d4429d9ae52" providerId="ADAL" clId="{BBBA4565-52CD-4F49-BAAF-92192D6DA1EA}" dt="2022-06-15T17:18:46.644" v="2013" actId="1076"/>
          <ac:spMkLst>
            <pc:docMk/>
            <pc:sldMk cId="2824076737" sldId="409"/>
            <ac:spMk id="40" creationId="{24202363-100E-9C8B-50F2-7E5FC27093BE}"/>
          </ac:spMkLst>
        </pc:spChg>
        <pc:spChg chg="mod">
          <ac:chgData name="Dame, Rudger" userId="2ff3f3bd-0342-431e-9a06-0d4429d9ae52" providerId="ADAL" clId="{BBBA4565-52CD-4F49-BAAF-92192D6DA1EA}" dt="2022-06-15T15:07:20.752" v="429" actId="20577"/>
          <ac:spMkLst>
            <pc:docMk/>
            <pc:sldMk cId="2824076737" sldId="409"/>
            <ac:spMk id="42" creationId="{090EA8B8-17B5-B637-8C69-9D2488D05D71}"/>
          </ac:spMkLst>
        </pc:spChg>
        <pc:spChg chg="mod">
          <ac:chgData name="Dame, Rudger" userId="2ff3f3bd-0342-431e-9a06-0d4429d9ae52" providerId="ADAL" clId="{BBBA4565-52CD-4F49-BAAF-92192D6DA1EA}" dt="2022-06-15T15:07:32.468" v="441" actId="20577"/>
          <ac:spMkLst>
            <pc:docMk/>
            <pc:sldMk cId="2824076737" sldId="409"/>
            <ac:spMk id="45" creationId="{82B3014C-FB24-9161-1FC2-6AB7F99AADF3}"/>
          </ac:spMkLst>
        </pc:spChg>
      </pc:sldChg>
      <pc:sldChg chg="addSp modSp del mod ord">
        <pc:chgData name="Dame, Rudger" userId="2ff3f3bd-0342-431e-9a06-0d4429d9ae52" providerId="ADAL" clId="{BBBA4565-52CD-4F49-BAAF-92192D6DA1EA}" dt="2022-06-15T16:34:05.654" v="1232" actId="2696"/>
        <pc:sldMkLst>
          <pc:docMk/>
          <pc:sldMk cId="3187243127" sldId="417"/>
        </pc:sldMkLst>
        <pc:spChg chg="mod">
          <ac:chgData name="Dame, Rudger" userId="2ff3f3bd-0342-431e-9a06-0d4429d9ae52" providerId="ADAL" clId="{BBBA4565-52CD-4F49-BAAF-92192D6DA1EA}" dt="2022-06-15T15:20:02.978" v="536" actId="20577"/>
          <ac:spMkLst>
            <pc:docMk/>
            <pc:sldMk cId="3187243127" sldId="417"/>
            <ac:spMk id="2" creationId="{8B61C9E8-4D70-5DA6-17D6-92398B077E00}"/>
          </ac:spMkLst>
        </pc:spChg>
        <pc:spChg chg="mod">
          <ac:chgData name="Dame, Rudger" userId="2ff3f3bd-0342-431e-9a06-0d4429d9ae52" providerId="ADAL" clId="{BBBA4565-52CD-4F49-BAAF-92192D6DA1EA}" dt="2022-06-15T16:23:32.769" v="1231" actId="20577"/>
          <ac:spMkLst>
            <pc:docMk/>
            <pc:sldMk cId="3187243127" sldId="417"/>
            <ac:spMk id="3" creationId="{DAF6B40E-322F-E5F7-BECB-7EF0844AF881}"/>
          </ac:spMkLst>
        </pc:spChg>
        <pc:spChg chg="add mod">
          <ac:chgData name="Dame, Rudger" userId="2ff3f3bd-0342-431e-9a06-0d4429d9ae52" providerId="ADAL" clId="{BBBA4565-52CD-4F49-BAAF-92192D6DA1EA}" dt="2022-06-14T21:51:51.648" v="288" actId="20577"/>
          <ac:spMkLst>
            <pc:docMk/>
            <pc:sldMk cId="3187243127" sldId="417"/>
            <ac:spMk id="5" creationId="{51A94134-7681-6960-3E1A-FEDDF701C5A9}"/>
          </ac:spMkLst>
        </pc:spChg>
        <pc:picChg chg="add mod">
          <ac:chgData name="Dame, Rudger" userId="2ff3f3bd-0342-431e-9a06-0d4429d9ae52" providerId="ADAL" clId="{BBBA4565-52CD-4F49-BAAF-92192D6DA1EA}" dt="2022-06-13T18:44:40.281" v="114" actId="1076"/>
          <ac:picMkLst>
            <pc:docMk/>
            <pc:sldMk cId="3187243127" sldId="417"/>
            <ac:picMk id="4" creationId="{C3DF688F-7C35-335A-2EFC-242065143719}"/>
          </ac:picMkLst>
        </pc:picChg>
      </pc:sldChg>
      <pc:sldChg chg="addSp delSp modSp mod">
        <pc:chgData name="Dame, Rudger" userId="2ff3f3bd-0342-431e-9a06-0d4429d9ae52" providerId="ADAL" clId="{BBBA4565-52CD-4F49-BAAF-92192D6DA1EA}" dt="2022-06-15T17:16:17.068" v="1778" actId="1076"/>
        <pc:sldMkLst>
          <pc:docMk/>
          <pc:sldMk cId="1158822921" sldId="418"/>
        </pc:sldMkLst>
        <pc:spChg chg="mod">
          <ac:chgData name="Dame, Rudger" userId="2ff3f3bd-0342-431e-9a06-0d4429d9ae52" providerId="ADAL" clId="{BBBA4565-52CD-4F49-BAAF-92192D6DA1EA}" dt="2022-06-15T17:16:17.068" v="1778" actId="1076"/>
          <ac:spMkLst>
            <pc:docMk/>
            <pc:sldMk cId="1158822921" sldId="418"/>
            <ac:spMk id="3" creationId="{33C0F304-61DB-D4F9-9CED-2C0FA42D37B3}"/>
          </ac:spMkLst>
        </pc:spChg>
        <pc:spChg chg="add mod">
          <ac:chgData name="Dame, Rudger" userId="2ff3f3bd-0342-431e-9a06-0d4429d9ae52" providerId="ADAL" clId="{BBBA4565-52CD-4F49-BAAF-92192D6DA1EA}" dt="2022-06-14T21:52:38.352" v="312" actId="20577"/>
          <ac:spMkLst>
            <pc:docMk/>
            <pc:sldMk cId="1158822921" sldId="418"/>
            <ac:spMk id="5" creationId="{BEF85979-EAE4-3BD5-BFA8-50F4F38EEDC3}"/>
          </ac:spMkLst>
        </pc:spChg>
        <pc:spChg chg="add del mod">
          <ac:chgData name="Dame, Rudger" userId="2ff3f3bd-0342-431e-9a06-0d4429d9ae52" providerId="ADAL" clId="{BBBA4565-52CD-4F49-BAAF-92192D6DA1EA}" dt="2022-06-15T16:48:24.818" v="1550" actId="478"/>
          <ac:spMkLst>
            <pc:docMk/>
            <pc:sldMk cId="1158822921" sldId="418"/>
            <ac:spMk id="6" creationId="{A697CFB3-7B45-AD44-A437-53E530CEAC7A}"/>
          </ac:spMkLst>
        </pc:spChg>
        <pc:spChg chg="add del mod">
          <ac:chgData name="Dame, Rudger" userId="2ff3f3bd-0342-431e-9a06-0d4429d9ae52" providerId="ADAL" clId="{BBBA4565-52CD-4F49-BAAF-92192D6DA1EA}" dt="2022-06-15T17:08:54.243" v="1592" actId="478"/>
          <ac:spMkLst>
            <pc:docMk/>
            <pc:sldMk cId="1158822921" sldId="418"/>
            <ac:spMk id="7" creationId="{B9381767-8D55-0FFF-317A-2250029F3E8A}"/>
          </ac:spMkLst>
        </pc:spChg>
        <pc:spChg chg="add mod">
          <ac:chgData name="Dame, Rudger" userId="2ff3f3bd-0342-431e-9a06-0d4429d9ae52" providerId="ADAL" clId="{BBBA4565-52CD-4F49-BAAF-92192D6DA1EA}" dt="2022-06-15T17:10:23.820" v="1607" actId="1582"/>
          <ac:spMkLst>
            <pc:docMk/>
            <pc:sldMk cId="1158822921" sldId="418"/>
            <ac:spMk id="11" creationId="{5F49FDD4-389B-15E8-571A-6725491471D5}"/>
          </ac:spMkLst>
        </pc:spChg>
        <pc:picChg chg="add mod modCrop">
          <ac:chgData name="Dame, Rudger" userId="2ff3f3bd-0342-431e-9a06-0d4429d9ae52" providerId="ADAL" clId="{BBBA4565-52CD-4F49-BAAF-92192D6DA1EA}" dt="2022-06-15T17:09:01.998" v="1594" actId="1076"/>
          <ac:picMkLst>
            <pc:docMk/>
            <pc:sldMk cId="1158822921" sldId="418"/>
            <ac:picMk id="4" creationId="{D6CC6D10-4193-4620-6EC4-CA1A09833685}"/>
          </ac:picMkLst>
        </pc:picChg>
        <pc:cxnChg chg="add del mod">
          <ac:chgData name="Dame, Rudger" userId="2ff3f3bd-0342-431e-9a06-0d4429d9ae52" providerId="ADAL" clId="{BBBA4565-52CD-4F49-BAAF-92192D6DA1EA}" dt="2022-06-15T17:09:37.013" v="1597" actId="478"/>
          <ac:cxnSpMkLst>
            <pc:docMk/>
            <pc:sldMk cId="1158822921" sldId="418"/>
            <ac:cxnSpMk id="9" creationId="{8369B75F-1399-A52E-63BD-4EDF3798E6E6}"/>
          </ac:cxnSpMkLst>
        </pc:cxnChg>
      </pc:sldChg>
      <pc:sldChg chg="addSp modSp mod">
        <pc:chgData name="Dame, Rudger" userId="2ff3f3bd-0342-431e-9a06-0d4429d9ae52" providerId="ADAL" clId="{BBBA4565-52CD-4F49-BAAF-92192D6DA1EA}" dt="2022-06-15T17:18:30.947" v="2010" actId="1076"/>
        <pc:sldMkLst>
          <pc:docMk/>
          <pc:sldMk cId="228255316" sldId="419"/>
        </pc:sldMkLst>
        <pc:spChg chg="mod">
          <ac:chgData name="Dame, Rudger" userId="2ff3f3bd-0342-431e-9a06-0d4429d9ae52" providerId="ADAL" clId="{BBBA4565-52CD-4F49-BAAF-92192D6DA1EA}" dt="2022-06-15T17:18:30.947" v="2010" actId="1076"/>
          <ac:spMkLst>
            <pc:docMk/>
            <pc:sldMk cId="228255316" sldId="419"/>
            <ac:spMk id="3" creationId="{33C0F304-61DB-D4F9-9CED-2C0FA42D37B3}"/>
          </ac:spMkLst>
        </pc:spChg>
        <pc:spChg chg="add mod">
          <ac:chgData name="Dame, Rudger" userId="2ff3f3bd-0342-431e-9a06-0d4429d9ae52" providerId="ADAL" clId="{BBBA4565-52CD-4F49-BAAF-92192D6DA1EA}" dt="2022-06-15T16:06:28.463" v="905" actId="1076"/>
          <ac:spMkLst>
            <pc:docMk/>
            <pc:sldMk cId="228255316" sldId="419"/>
            <ac:spMk id="5" creationId="{D8611352-429A-8449-3504-3777BA9CDA79}"/>
          </ac:spMkLst>
        </pc:spChg>
        <pc:spChg chg="add mod">
          <ac:chgData name="Dame, Rudger" userId="2ff3f3bd-0342-431e-9a06-0d4429d9ae52" providerId="ADAL" clId="{BBBA4565-52CD-4F49-BAAF-92192D6DA1EA}" dt="2022-06-15T16:06:35.743" v="912" actId="20577"/>
          <ac:spMkLst>
            <pc:docMk/>
            <pc:sldMk cId="228255316" sldId="419"/>
            <ac:spMk id="6" creationId="{9A3B1CED-A0CD-7741-6BF9-EC671B8A6729}"/>
          </ac:spMkLst>
        </pc:spChg>
        <pc:picChg chg="add mod modCrop">
          <ac:chgData name="Dame, Rudger" userId="2ff3f3bd-0342-431e-9a06-0d4429d9ae52" providerId="ADAL" clId="{BBBA4565-52CD-4F49-BAAF-92192D6DA1EA}" dt="2022-06-15T16:06:20.399" v="903" actId="1076"/>
          <ac:picMkLst>
            <pc:docMk/>
            <pc:sldMk cId="228255316" sldId="419"/>
            <ac:picMk id="4" creationId="{F478D326-21A1-6A6E-6205-365A8F72AA05}"/>
          </ac:picMkLst>
        </pc:picChg>
      </pc:sldChg>
      <pc:sldChg chg="addSp modSp del mod">
        <pc:chgData name="Dame, Rudger" userId="2ff3f3bd-0342-431e-9a06-0d4429d9ae52" providerId="ADAL" clId="{BBBA4565-52CD-4F49-BAAF-92192D6DA1EA}" dt="2022-06-15T17:45:23.416" v="2354" actId="2696"/>
        <pc:sldMkLst>
          <pc:docMk/>
          <pc:sldMk cId="3620892646" sldId="420"/>
        </pc:sldMkLst>
        <pc:spChg chg="mod">
          <ac:chgData name="Dame, Rudger" userId="2ff3f3bd-0342-431e-9a06-0d4429d9ae52" providerId="ADAL" clId="{BBBA4565-52CD-4F49-BAAF-92192D6DA1EA}" dt="2022-06-13T18:51:14.812" v="166" actId="20577"/>
          <ac:spMkLst>
            <pc:docMk/>
            <pc:sldMk cId="3620892646" sldId="420"/>
            <ac:spMk id="2" creationId="{D0C13D9E-132A-8DEB-7499-9F2D25FE9B30}"/>
          </ac:spMkLst>
        </pc:spChg>
        <pc:spChg chg="mod">
          <ac:chgData name="Dame, Rudger" userId="2ff3f3bd-0342-431e-9a06-0d4429d9ae52" providerId="ADAL" clId="{BBBA4565-52CD-4F49-BAAF-92192D6DA1EA}" dt="2022-06-13T18:53:00.571" v="193" actId="14100"/>
          <ac:spMkLst>
            <pc:docMk/>
            <pc:sldMk cId="3620892646" sldId="420"/>
            <ac:spMk id="3" creationId="{722AFAF8-1FD9-AD3B-B1F9-952C36701077}"/>
          </ac:spMkLst>
        </pc:spChg>
        <pc:spChg chg="add mod">
          <ac:chgData name="Dame, Rudger" userId="2ff3f3bd-0342-431e-9a06-0d4429d9ae52" providerId="ADAL" clId="{BBBA4565-52CD-4F49-BAAF-92192D6DA1EA}" dt="2022-06-13T18:53:24.024" v="196" actId="167"/>
          <ac:spMkLst>
            <pc:docMk/>
            <pc:sldMk cId="3620892646" sldId="420"/>
            <ac:spMk id="6" creationId="{DCDFB4AE-0F3E-EAB9-0DB6-01A51AAA4274}"/>
          </ac:spMkLst>
        </pc:spChg>
        <pc:picChg chg="add mod">
          <ac:chgData name="Dame, Rudger" userId="2ff3f3bd-0342-431e-9a06-0d4429d9ae52" providerId="ADAL" clId="{BBBA4565-52CD-4F49-BAAF-92192D6DA1EA}" dt="2022-06-13T18:52:52.011" v="191" actId="1076"/>
          <ac:picMkLst>
            <pc:docMk/>
            <pc:sldMk cId="3620892646" sldId="420"/>
            <ac:picMk id="4" creationId="{5DC063A0-0E31-73FE-460C-BB3B09788458}"/>
          </ac:picMkLst>
        </pc:picChg>
        <pc:picChg chg="add mod">
          <ac:chgData name="Dame, Rudger" userId="2ff3f3bd-0342-431e-9a06-0d4429d9ae52" providerId="ADAL" clId="{BBBA4565-52CD-4F49-BAAF-92192D6DA1EA}" dt="2022-06-13T18:52:33.125" v="188" actId="14100"/>
          <ac:picMkLst>
            <pc:docMk/>
            <pc:sldMk cId="3620892646" sldId="420"/>
            <ac:picMk id="5" creationId="{93CEFDD8-813F-0D9C-F627-E689C86EBCB7}"/>
          </ac:picMkLst>
        </pc:picChg>
      </pc:sldChg>
      <pc:sldChg chg="addSp delSp modSp mod">
        <pc:chgData name="Dame, Rudger" userId="2ff3f3bd-0342-431e-9a06-0d4429d9ae52" providerId="ADAL" clId="{BBBA4565-52CD-4F49-BAAF-92192D6DA1EA}" dt="2022-06-15T17:56:40.319" v="2474" actId="313"/>
        <pc:sldMkLst>
          <pc:docMk/>
          <pc:sldMk cId="1198031073" sldId="421"/>
        </pc:sldMkLst>
        <pc:spChg chg="mod">
          <ac:chgData name="Dame, Rudger" userId="2ff3f3bd-0342-431e-9a06-0d4429d9ae52" providerId="ADAL" clId="{BBBA4565-52CD-4F49-BAAF-92192D6DA1EA}" dt="2022-06-15T17:56:40.319" v="2474" actId="313"/>
          <ac:spMkLst>
            <pc:docMk/>
            <pc:sldMk cId="1198031073" sldId="421"/>
            <ac:spMk id="2" creationId="{1CC0AC72-CC02-A0D1-30B8-5843BB2C2C0A}"/>
          </ac:spMkLst>
        </pc:spChg>
        <pc:spChg chg="add del mod">
          <ac:chgData name="Dame, Rudger" userId="2ff3f3bd-0342-431e-9a06-0d4429d9ae52" providerId="ADAL" clId="{BBBA4565-52CD-4F49-BAAF-92192D6DA1EA}" dt="2022-06-15T17:32:20.112" v="2075" actId="478"/>
          <ac:spMkLst>
            <pc:docMk/>
            <pc:sldMk cId="1198031073" sldId="421"/>
            <ac:spMk id="3" creationId="{FFA075E7-6FC9-1788-F65B-C233DB279915}"/>
          </ac:spMkLst>
        </pc:spChg>
        <pc:spChg chg="add del mod">
          <ac:chgData name="Dame, Rudger" userId="2ff3f3bd-0342-431e-9a06-0d4429d9ae52" providerId="ADAL" clId="{BBBA4565-52CD-4F49-BAAF-92192D6DA1EA}" dt="2022-06-15T17:31:58.140" v="2072" actId="478"/>
          <ac:spMkLst>
            <pc:docMk/>
            <pc:sldMk cId="1198031073" sldId="421"/>
            <ac:spMk id="4" creationId="{388B6FC2-37B8-0BC2-9D3E-6680F66470DC}"/>
          </ac:spMkLst>
        </pc:spChg>
        <pc:spChg chg="add del mod">
          <ac:chgData name="Dame, Rudger" userId="2ff3f3bd-0342-431e-9a06-0d4429d9ae52" providerId="ADAL" clId="{BBBA4565-52CD-4F49-BAAF-92192D6DA1EA}" dt="2022-06-15T17:29:24.603" v="2029"/>
          <ac:spMkLst>
            <pc:docMk/>
            <pc:sldMk cId="1198031073" sldId="421"/>
            <ac:spMk id="5" creationId="{A51E4B32-AA0B-1FC7-F5F0-17CC9754090B}"/>
          </ac:spMkLst>
        </pc:spChg>
        <pc:spChg chg="add del mod">
          <ac:chgData name="Dame, Rudger" userId="2ff3f3bd-0342-431e-9a06-0d4429d9ae52" providerId="ADAL" clId="{BBBA4565-52CD-4F49-BAAF-92192D6DA1EA}" dt="2022-06-13T18:54:18.812" v="212"/>
          <ac:spMkLst>
            <pc:docMk/>
            <pc:sldMk cId="1198031073" sldId="421"/>
            <ac:spMk id="5" creationId="{F1F8227E-57BF-7970-EBCB-F96E168BE068}"/>
          </ac:spMkLst>
        </pc:spChg>
        <pc:spChg chg="add del mod">
          <ac:chgData name="Dame, Rudger" userId="2ff3f3bd-0342-431e-9a06-0d4429d9ae52" providerId="ADAL" clId="{BBBA4565-52CD-4F49-BAAF-92192D6DA1EA}" dt="2022-06-15T17:31:09.701" v="2063" actId="478"/>
          <ac:spMkLst>
            <pc:docMk/>
            <pc:sldMk cId="1198031073" sldId="421"/>
            <ac:spMk id="7" creationId="{9101345C-CF98-24D0-1E28-84DC23A58E94}"/>
          </ac:spMkLst>
        </pc:spChg>
        <pc:spChg chg="add mod">
          <ac:chgData name="Dame, Rudger" userId="2ff3f3bd-0342-431e-9a06-0d4429d9ae52" providerId="ADAL" clId="{BBBA4565-52CD-4F49-BAAF-92192D6DA1EA}" dt="2022-06-15T17:34:04.185" v="2100" actId="1076"/>
          <ac:spMkLst>
            <pc:docMk/>
            <pc:sldMk cId="1198031073" sldId="421"/>
            <ac:spMk id="10" creationId="{9678A4F7-6275-6746-C460-CA348C8CD324}"/>
          </ac:spMkLst>
        </pc:spChg>
        <pc:spChg chg="add mod">
          <ac:chgData name="Dame, Rudger" userId="2ff3f3bd-0342-431e-9a06-0d4429d9ae52" providerId="ADAL" clId="{BBBA4565-52CD-4F49-BAAF-92192D6DA1EA}" dt="2022-06-15T17:33:58.257" v="2099" actId="1076"/>
          <ac:spMkLst>
            <pc:docMk/>
            <pc:sldMk cId="1198031073" sldId="421"/>
            <ac:spMk id="11" creationId="{2F0FA69A-F26F-8E0A-726C-E41EB131AF6D}"/>
          </ac:spMkLst>
        </pc:spChg>
        <pc:spChg chg="add mod">
          <ac:chgData name="Dame, Rudger" userId="2ff3f3bd-0342-431e-9a06-0d4429d9ae52" providerId="ADAL" clId="{BBBA4565-52CD-4F49-BAAF-92192D6DA1EA}" dt="2022-06-15T17:34:09.040" v="2101" actId="1076"/>
          <ac:spMkLst>
            <pc:docMk/>
            <pc:sldMk cId="1198031073" sldId="421"/>
            <ac:spMk id="12" creationId="{A935A7A4-D631-5986-CE0B-6E363F149896}"/>
          </ac:spMkLst>
        </pc:spChg>
        <pc:spChg chg="add del mod">
          <ac:chgData name="Dame, Rudger" userId="2ff3f3bd-0342-431e-9a06-0d4429d9ae52" providerId="ADAL" clId="{BBBA4565-52CD-4F49-BAAF-92192D6DA1EA}" dt="2022-06-15T17:33:36.315" v="2095"/>
          <ac:spMkLst>
            <pc:docMk/>
            <pc:sldMk cId="1198031073" sldId="421"/>
            <ac:spMk id="13" creationId="{16F2A2DF-C32B-6991-27E5-3090DC0BF285}"/>
          </ac:spMkLst>
        </pc:spChg>
        <pc:spChg chg="add mod">
          <ac:chgData name="Dame, Rudger" userId="2ff3f3bd-0342-431e-9a06-0d4429d9ae52" providerId="ADAL" clId="{BBBA4565-52CD-4F49-BAAF-92192D6DA1EA}" dt="2022-06-15T17:37:04.159" v="2211" actId="1076"/>
          <ac:spMkLst>
            <pc:docMk/>
            <pc:sldMk cId="1198031073" sldId="421"/>
            <ac:spMk id="14" creationId="{B1757127-7C5E-004F-855E-56E4BB8493DC}"/>
          </ac:spMkLst>
        </pc:spChg>
        <pc:spChg chg="add mod">
          <ac:chgData name="Dame, Rudger" userId="2ff3f3bd-0342-431e-9a06-0d4429d9ae52" providerId="ADAL" clId="{BBBA4565-52CD-4F49-BAAF-92192D6DA1EA}" dt="2022-06-15T17:37:04.159" v="2211" actId="1076"/>
          <ac:spMkLst>
            <pc:docMk/>
            <pc:sldMk cId="1198031073" sldId="421"/>
            <ac:spMk id="15" creationId="{48BA1B47-0956-EDCF-E2B0-91CA143E82AD}"/>
          </ac:spMkLst>
        </pc:spChg>
        <pc:spChg chg="add mod">
          <ac:chgData name="Dame, Rudger" userId="2ff3f3bd-0342-431e-9a06-0d4429d9ae52" providerId="ADAL" clId="{BBBA4565-52CD-4F49-BAAF-92192D6DA1EA}" dt="2022-06-15T17:37:04.159" v="2211" actId="1076"/>
          <ac:spMkLst>
            <pc:docMk/>
            <pc:sldMk cId="1198031073" sldId="421"/>
            <ac:spMk id="16" creationId="{D1BB8AA7-5ADB-84DF-1E44-3490D63A74AA}"/>
          </ac:spMkLst>
        </pc:spChg>
        <pc:graphicFrameChg chg="add del mod">
          <ac:chgData name="Dame, Rudger" userId="2ff3f3bd-0342-431e-9a06-0d4429d9ae52" providerId="ADAL" clId="{BBBA4565-52CD-4F49-BAAF-92192D6DA1EA}" dt="2022-06-13T18:54:01.507" v="210"/>
          <ac:graphicFrameMkLst>
            <pc:docMk/>
            <pc:sldMk cId="1198031073" sldId="421"/>
            <ac:graphicFrameMk id="4" creationId="{53308F3C-793D-75D3-59B8-2C2D8390E451}"/>
          </ac:graphicFrameMkLst>
        </pc:graphicFrameChg>
        <pc:graphicFrameChg chg="add del mod">
          <ac:chgData name="Dame, Rudger" userId="2ff3f3bd-0342-431e-9a06-0d4429d9ae52" providerId="ADAL" clId="{BBBA4565-52CD-4F49-BAAF-92192D6DA1EA}" dt="2022-06-15T17:55:14.873" v="2462" actId="478"/>
          <ac:graphicFrameMkLst>
            <pc:docMk/>
            <pc:sldMk cId="1198031073" sldId="421"/>
            <ac:graphicFrameMk id="6" creationId="{0174AC2B-F1DE-1622-490E-09FD460EB9C3}"/>
          </ac:graphicFrameMkLst>
        </pc:graphicFrameChg>
        <pc:graphicFrameChg chg="add mod">
          <ac:chgData name="Dame, Rudger" userId="2ff3f3bd-0342-431e-9a06-0d4429d9ae52" providerId="ADAL" clId="{BBBA4565-52CD-4F49-BAAF-92192D6DA1EA}" dt="2022-06-15T17:55:22.195" v="2464" actId="1076"/>
          <ac:graphicFrameMkLst>
            <pc:docMk/>
            <pc:sldMk cId="1198031073" sldId="421"/>
            <ac:graphicFrameMk id="17" creationId="{114074DF-4BA6-2855-2377-A82EFC0EA844}"/>
          </ac:graphicFrameMkLst>
        </pc:graphicFrameChg>
        <pc:picChg chg="add del mod">
          <ac:chgData name="Dame, Rudger" userId="2ff3f3bd-0342-431e-9a06-0d4429d9ae52" providerId="ADAL" clId="{BBBA4565-52CD-4F49-BAAF-92192D6DA1EA}" dt="2022-06-15T17:31:09.701" v="2063" actId="478"/>
          <ac:picMkLst>
            <pc:docMk/>
            <pc:sldMk cId="1198031073" sldId="421"/>
            <ac:picMk id="8" creationId="{F1C3E2DF-8264-9FBE-6DD9-BD47A5A3D0E9}"/>
          </ac:picMkLst>
        </pc:picChg>
        <pc:picChg chg="add del mod">
          <ac:chgData name="Dame, Rudger" userId="2ff3f3bd-0342-431e-9a06-0d4429d9ae52" providerId="ADAL" clId="{BBBA4565-52CD-4F49-BAAF-92192D6DA1EA}" dt="2022-06-15T17:31:09.701" v="2063" actId="478"/>
          <ac:picMkLst>
            <pc:docMk/>
            <pc:sldMk cId="1198031073" sldId="421"/>
            <ac:picMk id="9" creationId="{0EDC7402-E732-38C4-F59A-E933197EE1AE}"/>
          </ac:picMkLst>
        </pc:picChg>
      </pc:sldChg>
      <pc:sldChg chg="modSp add mod">
        <pc:chgData name="Dame, Rudger" userId="2ff3f3bd-0342-431e-9a06-0d4429d9ae52" providerId="ADAL" clId="{BBBA4565-52CD-4F49-BAAF-92192D6DA1EA}" dt="2022-06-15T18:41:58.342" v="2553" actId="1076"/>
        <pc:sldMkLst>
          <pc:docMk/>
          <pc:sldMk cId="2170983318" sldId="423"/>
        </pc:sldMkLst>
        <pc:spChg chg="mod">
          <ac:chgData name="Dame, Rudger" userId="2ff3f3bd-0342-431e-9a06-0d4429d9ae52" providerId="ADAL" clId="{BBBA4565-52CD-4F49-BAAF-92192D6DA1EA}" dt="2022-06-15T18:41:58.342" v="2553" actId="1076"/>
          <ac:spMkLst>
            <pc:docMk/>
            <pc:sldMk cId="2170983318" sldId="423"/>
            <ac:spMk id="3" creationId="{FFA075E7-6FC9-1788-F65B-C233DB279915}"/>
          </ac:spMkLst>
        </pc:spChg>
      </pc:sldChg>
      <pc:sldChg chg="addSp delSp modSp add mod">
        <pc:chgData name="Dame, Rudger" userId="2ff3f3bd-0342-431e-9a06-0d4429d9ae52" providerId="ADAL" clId="{BBBA4565-52CD-4F49-BAAF-92192D6DA1EA}" dt="2022-06-15T15:46:55.291" v="544"/>
        <pc:sldMkLst>
          <pc:docMk/>
          <pc:sldMk cId="2153441035" sldId="424"/>
        </pc:sldMkLst>
        <pc:spChg chg="mod">
          <ac:chgData name="Dame, Rudger" userId="2ff3f3bd-0342-431e-9a06-0d4429d9ae52" providerId="ADAL" clId="{BBBA4565-52CD-4F49-BAAF-92192D6DA1EA}" dt="2022-06-13T19:05:13.569" v="265" actId="20577"/>
          <ac:spMkLst>
            <pc:docMk/>
            <pc:sldMk cId="2153441035" sldId="424"/>
            <ac:spMk id="2" creationId="{AF351D87-22B1-ADEA-B8F4-F376D0BBDA67}"/>
          </ac:spMkLst>
        </pc:spChg>
        <pc:spChg chg="add del">
          <ac:chgData name="Dame, Rudger" userId="2ff3f3bd-0342-431e-9a06-0d4429d9ae52" providerId="ADAL" clId="{BBBA4565-52CD-4F49-BAAF-92192D6DA1EA}" dt="2022-06-13T19:04:21.444" v="235" actId="478"/>
          <ac:spMkLst>
            <pc:docMk/>
            <pc:sldMk cId="2153441035" sldId="424"/>
            <ac:spMk id="3" creationId="{33C0F304-61DB-D4F9-9CED-2C0FA42D37B3}"/>
          </ac:spMkLst>
        </pc:spChg>
        <pc:graphicFrameChg chg="add del mod">
          <ac:chgData name="Dame, Rudger" userId="2ff3f3bd-0342-431e-9a06-0d4429d9ae52" providerId="ADAL" clId="{BBBA4565-52CD-4F49-BAAF-92192D6DA1EA}" dt="2022-06-13T19:03:10.745" v="224"/>
          <ac:graphicFrameMkLst>
            <pc:docMk/>
            <pc:sldMk cId="2153441035" sldId="424"/>
            <ac:graphicFrameMk id="5" creationId="{A41377E6-FCF4-BC60-DD76-23707A9C8C33}"/>
          </ac:graphicFrameMkLst>
        </pc:graphicFrameChg>
        <pc:graphicFrameChg chg="add mod">
          <ac:chgData name="Dame, Rudger" userId="2ff3f3bd-0342-431e-9a06-0d4429d9ae52" providerId="ADAL" clId="{BBBA4565-52CD-4F49-BAAF-92192D6DA1EA}" dt="2022-06-13T19:04:34.625" v="238" actId="1076"/>
          <ac:graphicFrameMkLst>
            <pc:docMk/>
            <pc:sldMk cId="2153441035" sldId="424"/>
            <ac:graphicFrameMk id="6" creationId="{8236CCBC-63B1-D698-FBE2-0751B041C41A}"/>
          </ac:graphicFrameMkLst>
        </pc:graphicFrameChg>
        <pc:graphicFrameChg chg="add mod">
          <ac:chgData name="Dame, Rudger" userId="2ff3f3bd-0342-431e-9a06-0d4429d9ae52" providerId="ADAL" clId="{BBBA4565-52CD-4F49-BAAF-92192D6DA1EA}" dt="2022-06-15T15:46:55.291" v="544"/>
          <ac:graphicFrameMkLst>
            <pc:docMk/>
            <pc:sldMk cId="2153441035" sldId="424"/>
            <ac:graphicFrameMk id="7" creationId="{1F3B7E45-62BD-DB3C-21A8-8479524E085D}"/>
          </ac:graphicFrameMkLst>
        </pc:graphicFrameChg>
        <pc:picChg chg="del">
          <ac:chgData name="Dame, Rudger" userId="2ff3f3bd-0342-431e-9a06-0d4429d9ae52" providerId="ADAL" clId="{BBBA4565-52CD-4F49-BAAF-92192D6DA1EA}" dt="2022-06-13T19:03:06.750" v="222" actId="478"/>
          <ac:picMkLst>
            <pc:docMk/>
            <pc:sldMk cId="2153441035" sldId="424"/>
            <ac:picMk id="4" creationId="{F478D326-21A1-6A6E-6205-365A8F72AA05}"/>
          </ac:picMkLst>
        </pc:picChg>
      </pc:sldChg>
      <pc:sldChg chg="modSp add mod">
        <pc:chgData name="Dame, Rudger" userId="2ff3f3bd-0342-431e-9a06-0d4429d9ae52" providerId="ADAL" clId="{BBBA4565-52CD-4F49-BAAF-92192D6DA1EA}" dt="2022-06-15T16:46:36.518" v="1546" actId="1076"/>
        <pc:sldMkLst>
          <pc:docMk/>
          <pc:sldMk cId="2419654585" sldId="425"/>
        </pc:sldMkLst>
        <pc:spChg chg="mod">
          <ac:chgData name="Dame, Rudger" userId="2ff3f3bd-0342-431e-9a06-0d4429d9ae52" providerId="ADAL" clId="{BBBA4565-52CD-4F49-BAAF-92192D6DA1EA}" dt="2022-06-15T16:46:36.518" v="1546" actId="1076"/>
          <ac:spMkLst>
            <pc:docMk/>
            <pc:sldMk cId="2419654585" sldId="425"/>
            <ac:spMk id="3" creationId="{DAF6B40E-322F-E5F7-BECB-7EF0844AF881}"/>
          </ac:spMkLst>
        </pc:spChg>
        <pc:spChg chg="mod">
          <ac:chgData name="Dame, Rudger" userId="2ff3f3bd-0342-431e-9a06-0d4429d9ae52" providerId="ADAL" clId="{BBBA4565-52CD-4F49-BAAF-92192D6DA1EA}" dt="2022-06-15T16:44:56.990" v="1470" actId="14100"/>
          <ac:spMkLst>
            <pc:docMk/>
            <pc:sldMk cId="2419654585" sldId="425"/>
            <ac:spMk id="5" creationId="{51A94134-7681-6960-3E1A-FEDDF701C5A9}"/>
          </ac:spMkLst>
        </pc:spChg>
        <pc:picChg chg="mod">
          <ac:chgData name="Dame, Rudger" userId="2ff3f3bd-0342-431e-9a06-0d4429d9ae52" providerId="ADAL" clId="{BBBA4565-52CD-4F49-BAAF-92192D6DA1EA}" dt="2022-06-15T16:35:17.034" v="1280" actId="1076"/>
          <ac:picMkLst>
            <pc:docMk/>
            <pc:sldMk cId="2419654585" sldId="425"/>
            <ac:picMk id="4" creationId="{C3DF688F-7C35-335A-2EFC-242065143719}"/>
          </ac:picMkLst>
        </pc:picChg>
      </pc:sldChg>
      <pc:sldChg chg="addSp delSp modSp add mod">
        <pc:chgData name="Dame, Rudger" userId="2ff3f3bd-0342-431e-9a06-0d4429d9ae52" providerId="ADAL" clId="{BBBA4565-52CD-4F49-BAAF-92192D6DA1EA}" dt="2022-06-15T17:56:36.904" v="2473" actId="313"/>
        <pc:sldMkLst>
          <pc:docMk/>
          <pc:sldMk cId="2617662152" sldId="426"/>
        </pc:sldMkLst>
        <pc:spChg chg="mod">
          <ac:chgData name="Dame, Rudger" userId="2ff3f3bd-0342-431e-9a06-0d4429d9ae52" providerId="ADAL" clId="{BBBA4565-52CD-4F49-BAAF-92192D6DA1EA}" dt="2022-06-15T17:56:36.904" v="2473" actId="313"/>
          <ac:spMkLst>
            <pc:docMk/>
            <pc:sldMk cId="2617662152" sldId="426"/>
            <ac:spMk id="2" creationId="{1CC0AC72-CC02-A0D1-30B8-5843BB2C2C0A}"/>
          </ac:spMkLst>
        </pc:spChg>
        <pc:spChg chg="del">
          <ac:chgData name="Dame, Rudger" userId="2ff3f3bd-0342-431e-9a06-0d4429d9ae52" providerId="ADAL" clId="{BBBA4565-52CD-4F49-BAAF-92192D6DA1EA}" dt="2022-06-15T17:45:04.640" v="2352" actId="478"/>
          <ac:spMkLst>
            <pc:docMk/>
            <pc:sldMk cId="2617662152" sldId="426"/>
            <ac:spMk id="3" creationId="{FFA075E7-6FC9-1788-F65B-C233DB279915}"/>
          </ac:spMkLst>
        </pc:spChg>
        <pc:spChg chg="add del mod">
          <ac:chgData name="Dame, Rudger" userId="2ff3f3bd-0342-431e-9a06-0d4429d9ae52" providerId="ADAL" clId="{BBBA4565-52CD-4F49-BAAF-92192D6DA1EA}" dt="2022-06-15T17:38:09.455" v="2214" actId="478"/>
          <ac:spMkLst>
            <pc:docMk/>
            <pc:sldMk cId="2617662152" sldId="426"/>
            <ac:spMk id="4" creationId="{B0E3FCE2-315B-CBCF-1FBF-41689A472BEF}"/>
          </ac:spMkLst>
        </pc:spChg>
        <pc:spChg chg="add del">
          <ac:chgData name="Dame, Rudger" userId="2ff3f3bd-0342-431e-9a06-0d4429d9ae52" providerId="ADAL" clId="{BBBA4565-52CD-4F49-BAAF-92192D6DA1EA}" dt="2022-06-15T17:38:25.638" v="2216" actId="478"/>
          <ac:spMkLst>
            <pc:docMk/>
            <pc:sldMk cId="2617662152" sldId="426"/>
            <ac:spMk id="5" creationId="{A91ADE92-6C66-2AAE-92C1-3336C0D47968}"/>
          </ac:spMkLst>
        </pc:spChg>
        <pc:spChg chg="mod">
          <ac:chgData name="Dame, Rudger" userId="2ff3f3bd-0342-431e-9a06-0d4429d9ae52" providerId="ADAL" clId="{BBBA4565-52CD-4F49-BAAF-92192D6DA1EA}" dt="2022-06-15T17:45:11.073" v="2353" actId="1076"/>
          <ac:spMkLst>
            <pc:docMk/>
            <pc:sldMk cId="2617662152" sldId="426"/>
            <ac:spMk id="7" creationId="{9101345C-CF98-24D0-1E28-84DC23A58E94}"/>
          </ac:spMkLst>
        </pc:spChg>
        <pc:spChg chg="add mod">
          <ac:chgData name="Dame, Rudger" userId="2ff3f3bd-0342-431e-9a06-0d4429d9ae52" providerId="ADAL" clId="{BBBA4565-52CD-4F49-BAAF-92192D6DA1EA}" dt="2022-06-15T17:39:56.244" v="2231" actId="14100"/>
          <ac:spMkLst>
            <pc:docMk/>
            <pc:sldMk cId="2617662152" sldId="426"/>
            <ac:spMk id="10" creationId="{9C1D71BC-0804-B933-28D8-CFB5F74B03F9}"/>
          </ac:spMkLst>
        </pc:spChg>
        <pc:spChg chg="add mod">
          <ac:chgData name="Dame, Rudger" userId="2ff3f3bd-0342-431e-9a06-0d4429d9ae52" providerId="ADAL" clId="{BBBA4565-52CD-4F49-BAAF-92192D6DA1EA}" dt="2022-06-15T17:40:08.852" v="2236" actId="1076"/>
          <ac:spMkLst>
            <pc:docMk/>
            <pc:sldMk cId="2617662152" sldId="426"/>
            <ac:spMk id="11" creationId="{B6997E0A-4265-F9C4-A609-BA62C3EE75BC}"/>
          </ac:spMkLst>
        </pc:spChg>
        <pc:spChg chg="add del mod">
          <ac:chgData name="Dame, Rudger" userId="2ff3f3bd-0342-431e-9a06-0d4429d9ae52" providerId="ADAL" clId="{BBBA4565-52CD-4F49-BAAF-92192D6DA1EA}" dt="2022-06-15T17:41:03.740" v="2278"/>
          <ac:spMkLst>
            <pc:docMk/>
            <pc:sldMk cId="2617662152" sldId="426"/>
            <ac:spMk id="13" creationId="{E1D5D90A-4ACE-35FD-7398-7CF63A0203C5}"/>
          </ac:spMkLst>
        </pc:spChg>
        <pc:spChg chg="add mod">
          <ac:chgData name="Dame, Rudger" userId="2ff3f3bd-0342-431e-9a06-0d4429d9ae52" providerId="ADAL" clId="{BBBA4565-52CD-4F49-BAAF-92192D6DA1EA}" dt="2022-06-15T17:41:52.499" v="2294" actId="14100"/>
          <ac:spMkLst>
            <pc:docMk/>
            <pc:sldMk cId="2617662152" sldId="426"/>
            <ac:spMk id="14" creationId="{DB636838-CB30-58D5-9D0B-7DC18FA42DA2}"/>
          </ac:spMkLst>
        </pc:spChg>
        <pc:spChg chg="add mod">
          <ac:chgData name="Dame, Rudger" userId="2ff3f3bd-0342-431e-9a06-0d4429d9ae52" providerId="ADAL" clId="{BBBA4565-52CD-4F49-BAAF-92192D6DA1EA}" dt="2022-06-15T17:42:20.467" v="2301" actId="14100"/>
          <ac:spMkLst>
            <pc:docMk/>
            <pc:sldMk cId="2617662152" sldId="426"/>
            <ac:spMk id="15" creationId="{EDCEB21B-50F0-DF5F-3F40-781A7686DFEA}"/>
          </ac:spMkLst>
        </pc:spChg>
        <pc:graphicFrameChg chg="add del mod">
          <ac:chgData name="Dame, Rudger" userId="2ff3f3bd-0342-431e-9a06-0d4429d9ae52" providerId="ADAL" clId="{BBBA4565-52CD-4F49-BAAF-92192D6DA1EA}" dt="2022-06-15T17:55:05.802" v="2459" actId="478"/>
          <ac:graphicFrameMkLst>
            <pc:docMk/>
            <pc:sldMk cId="2617662152" sldId="426"/>
            <ac:graphicFrameMk id="6" creationId="{0174AC2B-F1DE-1622-490E-09FD460EB9C3}"/>
          </ac:graphicFrameMkLst>
        </pc:graphicFrameChg>
        <pc:graphicFrameChg chg="add del mod">
          <ac:chgData name="Dame, Rudger" userId="2ff3f3bd-0342-431e-9a06-0d4429d9ae52" providerId="ADAL" clId="{BBBA4565-52CD-4F49-BAAF-92192D6DA1EA}" dt="2022-06-15T17:41:03.740" v="2278"/>
          <ac:graphicFrameMkLst>
            <pc:docMk/>
            <pc:sldMk cId="2617662152" sldId="426"/>
            <ac:graphicFrameMk id="12" creationId="{237BAE0D-2504-B7A4-A0C3-8FD0CC153B5D}"/>
          </ac:graphicFrameMkLst>
        </pc:graphicFrameChg>
        <pc:graphicFrameChg chg="add mod">
          <ac:chgData name="Dame, Rudger" userId="2ff3f3bd-0342-431e-9a06-0d4429d9ae52" providerId="ADAL" clId="{BBBA4565-52CD-4F49-BAAF-92192D6DA1EA}" dt="2022-06-15T17:55:10.102" v="2461" actId="167"/>
          <ac:graphicFrameMkLst>
            <pc:docMk/>
            <pc:sldMk cId="2617662152" sldId="426"/>
            <ac:graphicFrameMk id="16" creationId="{EDFF20B7-95E4-FFBD-9A35-A0E1D32F0B13}"/>
          </ac:graphicFrameMkLst>
        </pc:graphicFrameChg>
        <pc:picChg chg="mod">
          <ac:chgData name="Dame, Rudger" userId="2ff3f3bd-0342-431e-9a06-0d4429d9ae52" providerId="ADAL" clId="{BBBA4565-52CD-4F49-BAAF-92192D6DA1EA}" dt="2022-06-15T17:45:11.073" v="2353" actId="1076"/>
          <ac:picMkLst>
            <pc:docMk/>
            <pc:sldMk cId="2617662152" sldId="426"/>
            <ac:picMk id="8" creationId="{F1C3E2DF-8264-9FBE-6DD9-BD47A5A3D0E9}"/>
          </ac:picMkLst>
        </pc:picChg>
        <pc:picChg chg="del">
          <ac:chgData name="Dame, Rudger" userId="2ff3f3bd-0342-431e-9a06-0d4429d9ae52" providerId="ADAL" clId="{BBBA4565-52CD-4F49-BAAF-92192D6DA1EA}" dt="2022-06-15T17:44:43.253" v="2344" actId="478"/>
          <ac:picMkLst>
            <pc:docMk/>
            <pc:sldMk cId="2617662152" sldId="426"/>
            <ac:picMk id="9" creationId="{0EDC7402-E732-38C4-F59A-E933197EE1AE}"/>
          </ac:picMkLst>
        </pc:picChg>
      </pc:sldChg>
      <pc:sldChg chg="addSp delSp modSp add mod">
        <pc:chgData name="Dame, Rudger" userId="2ff3f3bd-0342-431e-9a06-0d4429d9ae52" providerId="ADAL" clId="{BBBA4565-52CD-4F49-BAAF-92192D6DA1EA}" dt="2022-06-15T17:56:33.639" v="2472" actId="313"/>
        <pc:sldMkLst>
          <pc:docMk/>
          <pc:sldMk cId="1244657178" sldId="427"/>
        </pc:sldMkLst>
        <pc:spChg chg="mod">
          <ac:chgData name="Dame, Rudger" userId="2ff3f3bd-0342-431e-9a06-0d4429d9ae52" providerId="ADAL" clId="{BBBA4565-52CD-4F49-BAAF-92192D6DA1EA}" dt="2022-06-15T17:56:33.639" v="2472" actId="313"/>
          <ac:spMkLst>
            <pc:docMk/>
            <pc:sldMk cId="1244657178" sldId="427"/>
            <ac:spMk id="2" creationId="{1CC0AC72-CC02-A0D1-30B8-5843BB2C2C0A}"/>
          </ac:spMkLst>
        </pc:spChg>
        <pc:spChg chg="mod">
          <ac:chgData name="Dame, Rudger" userId="2ff3f3bd-0342-431e-9a06-0d4429d9ae52" providerId="ADAL" clId="{BBBA4565-52CD-4F49-BAAF-92192D6DA1EA}" dt="2022-06-15T17:43:14.514" v="2330" actId="14100"/>
          <ac:spMkLst>
            <pc:docMk/>
            <pc:sldMk cId="1244657178" sldId="427"/>
            <ac:spMk id="10" creationId="{9C1D71BC-0804-B933-28D8-CFB5F74B03F9}"/>
          </ac:spMkLst>
        </pc:spChg>
        <pc:spChg chg="mod">
          <ac:chgData name="Dame, Rudger" userId="2ff3f3bd-0342-431e-9a06-0d4429d9ae52" providerId="ADAL" clId="{BBBA4565-52CD-4F49-BAAF-92192D6DA1EA}" dt="2022-06-15T17:43:27.298" v="2335" actId="14100"/>
          <ac:spMkLst>
            <pc:docMk/>
            <pc:sldMk cId="1244657178" sldId="427"/>
            <ac:spMk id="11" creationId="{B6997E0A-4265-F9C4-A609-BA62C3EE75BC}"/>
          </ac:spMkLst>
        </pc:spChg>
        <pc:spChg chg="del">
          <ac:chgData name="Dame, Rudger" userId="2ff3f3bd-0342-431e-9a06-0d4429d9ae52" providerId="ADAL" clId="{BBBA4565-52CD-4F49-BAAF-92192D6DA1EA}" dt="2022-06-15T17:43:46.014" v="2336" actId="478"/>
          <ac:spMkLst>
            <pc:docMk/>
            <pc:sldMk cId="1244657178" sldId="427"/>
            <ac:spMk id="14" creationId="{DB636838-CB30-58D5-9D0B-7DC18FA42DA2}"/>
          </ac:spMkLst>
        </pc:spChg>
        <pc:spChg chg="mod">
          <ac:chgData name="Dame, Rudger" userId="2ff3f3bd-0342-431e-9a06-0d4429d9ae52" providerId="ADAL" clId="{BBBA4565-52CD-4F49-BAAF-92192D6DA1EA}" dt="2022-06-15T17:44:11.634" v="2343" actId="14100"/>
          <ac:spMkLst>
            <pc:docMk/>
            <pc:sldMk cId="1244657178" sldId="427"/>
            <ac:spMk id="15" creationId="{EDCEB21B-50F0-DF5F-3F40-781A7686DFEA}"/>
          </ac:spMkLst>
        </pc:spChg>
        <pc:graphicFrameChg chg="del">
          <ac:chgData name="Dame, Rudger" userId="2ff3f3bd-0342-431e-9a06-0d4429d9ae52" providerId="ADAL" clId="{BBBA4565-52CD-4F49-BAAF-92192D6DA1EA}" dt="2022-06-15T17:54:50.832" v="2456" actId="478"/>
          <ac:graphicFrameMkLst>
            <pc:docMk/>
            <pc:sldMk cId="1244657178" sldId="427"/>
            <ac:graphicFrameMk id="6" creationId="{0174AC2B-F1DE-1622-490E-09FD460EB9C3}"/>
          </ac:graphicFrameMkLst>
        </pc:graphicFrameChg>
        <pc:graphicFrameChg chg="add mod">
          <ac:chgData name="Dame, Rudger" userId="2ff3f3bd-0342-431e-9a06-0d4429d9ae52" providerId="ADAL" clId="{BBBA4565-52CD-4F49-BAAF-92192D6DA1EA}" dt="2022-06-15T17:54:55.663" v="2458" actId="167"/>
          <ac:graphicFrameMkLst>
            <pc:docMk/>
            <pc:sldMk cId="1244657178" sldId="427"/>
            <ac:graphicFrameMk id="12" creationId="{3DE8B3C8-9F90-FE3B-2C76-7C5441DD1D99}"/>
          </ac:graphicFrameMkLst>
        </pc:graphicFrameChg>
      </pc:sldChg>
      <pc:sldChg chg="addSp delSp modSp add mod">
        <pc:chgData name="Dame, Rudger" userId="2ff3f3bd-0342-431e-9a06-0d4429d9ae52" providerId="ADAL" clId="{BBBA4565-52CD-4F49-BAAF-92192D6DA1EA}" dt="2022-06-15T17:56:30.599" v="2471" actId="313"/>
        <pc:sldMkLst>
          <pc:docMk/>
          <pc:sldMk cId="3074018697" sldId="428"/>
        </pc:sldMkLst>
        <pc:spChg chg="mod">
          <ac:chgData name="Dame, Rudger" userId="2ff3f3bd-0342-431e-9a06-0d4429d9ae52" providerId="ADAL" clId="{BBBA4565-52CD-4F49-BAAF-92192D6DA1EA}" dt="2022-06-15T17:56:30.599" v="2471" actId="313"/>
          <ac:spMkLst>
            <pc:docMk/>
            <pc:sldMk cId="3074018697" sldId="428"/>
            <ac:spMk id="2" creationId="{1CC0AC72-CC02-A0D1-30B8-5843BB2C2C0A}"/>
          </ac:spMkLst>
        </pc:spChg>
        <pc:spChg chg="mod">
          <ac:chgData name="Dame, Rudger" userId="2ff3f3bd-0342-431e-9a06-0d4429d9ae52" providerId="ADAL" clId="{BBBA4565-52CD-4F49-BAAF-92192D6DA1EA}" dt="2022-06-15T17:53:42.499" v="2448" actId="14100"/>
          <ac:spMkLst>
            <pc:docMk/>
            <pc:sldMk cId="3074018697" sldId="428"/>
            <ac:spMk id="7" creationId="{9101345C-CF98-24D0-1E28-84DC23A58E94}"/>
          </ac:spMkLst>
        </pc:spChg>
        <pc:spChg chg="mod">
          <ac:chgData name="Dame, Rudger" userId="2ff3f3bd-0342-431e-9a06-0d4429d9ae52" providerId="ADAL" clId="{BBBA4565-52CD-4F49-BAAF-92192D6DA1EA}" dt="2022-06-15T17:46:30.816" v="2371" actId="14100"/>
          <ac:spMkLst>
            <pc:docMk/>
            <pc:sldMk cId="3074018697" sldId="428"/>
            <ac:spMk id="10" creationId="{9C1D71BC-0804-B933-28D8-CFB5F74B03F9}"/>
          </ac:spMkLst>
        </pc:spChg>
        <pc:spChg chg="del">
          <ac:chgData name="Dame, Rudger" userId="2ff3f3bd-0342-431e-9a06-0d4429d9ae52" providerId="ADAL" clId="{BBBA4565-52CD-4F49-BAAF-92192D6DA1EA}" dt="2022-06-15T17:46:18.486" v="2368" actId="478"/>
          <ac:spMkLst>
            <pc:docMk/>
            <pc:sldMk cId="3074018697" sldId="428"/>
            <ac:spMk id="11" creationId="{B6997E0A-4265-F9C4-A609-BA62C3EE75BC}"/>
          </ac:spMkLst>
        </pc:spChg>
        <pc:spChg chg="mod">
          <ac:chgData name="Dame, Rudger" userId="2ff3f3bd-0342-431e-9a06-0d4429d9ae52" providerId="ADAL" clId="{BBBA4565-52CD-4F49-BAAF-92192D6DA1EA}" dt="2022-06-15T17:45:55.336" v="2362" actId="14100"/>
          <ac:spMkLst>
            <pc:docMk/>
            <pc:sldMk cId="3074018697" sldId="428"/>
            <ac:spMk id="15" creationId="{EDCEB21B-50F0-DF5F-3F40-781A7686DFEA}"/>
          </ac:spMkLst>
        </pc:spChg>
        <pc:graphicFrameChg chg="del mod">
          <ac:chgData name="Dame, Rudger" userId="2ff3f3bd-0342-431e-9a06-0d4429d9ae52" providerId="ADAL" clId="{BBBA4565-52CD-4F49-BAAF-92192D6DA1EA}" dt="2022-06-15T17:54:37.534" v="2453" actId="478"/>
          <ac:graphicFrameMkLst>
            <pc:docMk/>
            <pc:sldMk cId="3074018697" sldId="428"/>
            <ac:graphicFrameMk id="6" creationId="{0174AC2B-F1DE-1622-490E-09FD460EB9C3}"/>
          </ac:graphicFrameMkLst>
        </pc:graphicFrameChg>
        <pc:graphicFrameChg chg="add mod">
          <ac:chgData name="Dame, Rudger" userId="2ff3f3bd-0342-431e-9a06-0d4429d9ae52" providerId="ADAL" clId="{BBBA4565-52CD-4F49-BAAF-92192D6DA1EA}" dt="2022-06-15T17:54:44.467" v="2455" actId="1076"/>
          <ac:graphicFrameMkLst>
            <pc:docMk/>
            <pc:sldMk cId="3074018697" sldId="428"/>
            <ac:graphicFrameMk id="14" creationId="{063D28A8-C2E0-1A5E-E6FA-A63918475518}"/>
          </ac:graphicFrameMkLst>
        </pc:graphicFrameChg>
        <pc:picChg chg="del">
          <ac:chgData name="Dame, Rudger" userId="2ff3f3bd-0342-431e-9a06-0d4429d9ae52" providerId="ADAL" clId="{BBBA4565-52CD-4F49-BAAF-92192D6DA1EA}" dt="2022-06-15T17:52:40.958" v="2425" actId="478"/>
          <ac:picMkLst>
            <pc:docMk/>
            <pc:sldMk cId="3074018697" sldId="428"/>
            <ac:picMk id="8" creationId="{F1C3E2DF-8264-9FBE-6DD9-BD47A5A3D0E9}"/>
          </ac:picMkLst>
        </pc:picChg>
        <pc:picChg chg="del">
          <ac:chgData name="Dame, Rudger" userId="2ff3f3bd-0342-431e-9a06-0d4429d9ae52" providerId="ADAL" clId="{BBBA4565-52CD-4F49-BAAF-92192D6DA1EA}" dt="2022-06-15T17:52:40.958" v="2425" actId="478"/>
          <ac:picMkLst>
            <pc:docMk/>
            <pc:sldMk cId="3074018697" sldId="428"/>
            <ac:picMk id="9" creationId="{0EDC7402-E732-38C4-F59A-E933197EE1AE}"/>
          </ac:picMkLst>
        </pc:picChg>
        <pc:picChg chg="add mod">
          <ac:chgData name="Dame, Rudger" userId="2ff3f3bd-0342-431e-9a06-0d4429d9ae52" providerId="ADAL" clId="{BBBA4565-52CD-4F49-BAAF-92192D6DA1EA}" dt="2022-06-15T17:53:22.375" v="2442" actId="14100"/>
          <ac:picMkLst>
            <pc:docMk/>
            <pc:sldMk cId="3074018697" sldId="428"/>
            <ac:picMk id="12" creationId="{7918C80C-955E-6D2A-B521-666A6FADE9CB}"/>
          </ac:picMkLst>
        </pc:picChg>
        <pc:picChg chg="add mod">
          <ac:chgData name="Dame, Rudger" userId="2ff3f3bd-0342-431e-9a06-0d4429d9ae52" providerId="ADAL" clId="{BBBA4565-52CD-4F49-BAAF-92192D6DA1EA}" dt="2022-06-15T17:53:38.907" v="2447" actId="1076"/>
          <ac:picMkLst>
            <pc:docMk/>
            <pc:sldMk cId="3074018697" sldId="428"/>
            <ac:picMk id="13" creationId="{88692D07-06A6-1E61-F2E4-F36864F11E34}"/>
          </ac:picMkLst>
        </pc:picChg>
      </pc:sldChg>
      <pc:sldChg chg="delSp modSp add mod">
        <pc:chgData name="Dame, Rudger" userId="2ff3f3bd-0342-431e-9a06-0d4429d9ae52" providerId="ADAL" clId="{BBBA4565-52CD-4F49-BAAF-92192D6DA1EA}" dt="2022-06-15T17:56:25.771" v="2470" actId="313"/>
        <pc:sldMkLst>
          <pc:docMk/>
          <pc:sldMk cId="1778264600" sldId="429"/>
        </pc:sldMkLst>
        <pc:spChg chg="mod">
          <ac:chgData name="Dame, Rudger" userId="2ff3f3bd-0342-431e-9a06-0d4429d9ae52" providerId="ADAL" clId="{BBBA4565-52CD-4F49-BAAF-92192D6DA1EA}" dt="2022-06-15T17:56:25.771" v="2470" actId="313"/>
          <ac:spMkLst>
            <pc:docMk/>
            <pc:sldMk cId="1778264600" sldId="429"/>
            <ac:spMk id="2" creationId="{1CC0AC72-CC02-A0D1-30B8-5843BB2C2C0A}"/>
          </ac:spMkLst>
        </pc:spChg>
        <pc:spChg chg="del">
          <ac:chgData name="Dame, Rudger" userId="2ff3f3bd-0342-431e-9a06-0d4429d9ae52" providerId="ADAL" clId="{BBBA4565-52CD-4F49-BAAF-92192D6DA1EA}" dt="2022-06-15T17:56:22.343" v="2469" actId="478"/>
          <ac:spMkLst>
            <pc:docMk/>
            <pc:sldMk cId="1778264600" sldId="429"/>
            <ac:spMk id="3" creationId="{FFA075E7-6FC9-1788-F65B-C233DB279915}"/>
          </ac:spMkLst>
        </pc:spChg>
        <pc:spChg chg="del">
          <ac:chgData name="Dame, Rudger" userId="2ff3f3bd-0342-431e-9a06-0d4429d9ae52" providerId="ADAL" clId="{BBBA4565-52CD-4F49-BAAF-92192D6DA1EA}" dt="2022-06-15T17:51:18.114" v="2419" actId="478"/>
          <ac:spMkLst>
            <pc:docMk/>
            <pc:sldMk cId="1778264600" sldId="429"/>
            <ac:spMk id="7" creationId="{9101345C-CF98-24D0-1E28-84DC23A58E94}"/>
          </ac:spMkLst>
        </pc:spChg>
        <pc:spChg chg="mod">
          <ac:chgData name="Dame, Rudger" userId="2ff3f3bd-0342-431e-9a06-0d4429d9ae52" providerId="ADAL" clId="{BBBA4565-52CD-4F49-BAAF-92192D6DA1EA}" dt="2022-06-15T17:48:00.656" v="2391" actId="14100"/>
          <ac:spMkLst>
            <pc:docMk/>
            <pc:sldMk cId="1778264600" sldId="429"/>
            <ac:spMk id="10" creationId="{9C1D71BC-0804-B933-28D8-CFB5F74B03F9}"/>
          </ac:spMkLst>
        </pc:spChg>
        <pc:spChg chg="mod">
          <ac:chgData name="Dame, Rudger" userId="2ff3f3bd-0342-431e-9a06-0d4429d9ae52" providerId="ADAL" clId="{BBBA4565-52CD-4F49-BAAF-92192D6DA1EA}" dt="2022-06-15T17:47:57.079" v="2390" actId="14100"/>
          <ac:spMkLst>
            <pc:docMk/>
            <pc:sldMk cId="1778264600" sldId="429"/>
            <ac:spMk id="15" creationId="{EDCEB21B-50F0-DF5F-3F40-781A7686DFEA}"/>
          </ac:spMkLst>
        </pc:spChg>
        <pc:graphicFrameChg chg="mod">
          <ac:chgData name="Dame, Rudger" userId="2ff3f3bd-0342-431e-9a06-0d4429d9ae52" providerId="ADAL" clId="{BBBA4565-52CD-4F49-BAAF-92192D6DA1EA}" dt="2022-06-15T17:54:23.237" v="2451"/>
          <ac:graphicFrameMkLst>
            <pc:docMk/>
            <pc:sldMk cId="1778264600" sldId="429"/>
            <ac:graphicFrameMk id="6" creationId="{0174AC2B-F1DE-1622-490E-09FD460EB9C3}"/>
          </ac:graphicFrameMkLst>
        </pc:graphicFrameChg>
        <pc:picChg chg="del">
          <ac:chgData name="Dame, Rudger" userId="2ff3f3bd-0342-431e-9a06-0d4429d9ae52" providerId="ADAL" clId="{BBBA4565-52CD-4F49-BAAF-92192D6DA1EA}" dt="2022-06-15T17:51:18.114" v="2419" actId="478"/>
          <ac:picMkLst>
            <pc:docMk/>
            <pc:sldMk cId="1778264600" sldId="429"/>
            <ac:picMk id="8" creationId="{F1C3E2DF-8264-9FBE-6DD9-BD47A5A3D0E9}"/>
          </ac:picMkLst>
        </pc:picChg>
        <pc:picChg chg="del">
          <ac:chgData name="Dame, Rudger" userId="2ff3f3bd-0342-431e-9a06-0d4429d9ae52" providerId="ADAL" clId="{BBBA4565-52CD-4F49-BAAF-92192D6DA1EA}" dt="2022-06-15T17:51:18.114" v="2419" actId="478"/>
          <ac:picMkLst>
            <pc:docMk/>
            <pc:sldMk cId="1778264600" sldId="429"/>
            <ac:picMk id="9" creationId="{0EDC7402-E732-38C4-F59A-E933197EE1AE}"/>
          </ac:picMkLst>
        </pc:picChg>
      </pc:sldChg>
      <pc:sldChg chg="addSp delSp add del setBg delDesignElem">
        <pc:chgData name="Dame, Rudger" userId="2ff3f3bd-0342-431e-9a06-0d4429d9ae52" providerId="ADAL" clId="{BBBA4565-52CD-4F49-BAAF-92192D6DA1EA}" dt="2022-06-15T18:18:12.060" v="2477"/>
        <pc:sldMkLst>
          <pc:docMk/>
          <pc:sldMk cId="2210570424" sldId="430"/>
        </pc:sldMkLst>
        <pc:spChg chg="add del">
          <ac:chgData name="Dame, Rudger" userId="2ff3f3bd-0342-431e-9a06-0d4429d9ae52" providerId="ADAL" clId="{BBBA4565-52CD-4F49-BAAF-92192D6DA1EA}" dt="2022-06-15T18:18:12.060" v="2477"/>
          <ac:spMkLst>
            <pc:docMk/>
            <pc:sldMk cId="2210570424" sldId="430"/>
            <ac:spMk id="10" creationId="{3F47E20B-1205-4238-A82B-90EF577F32D8}"/>
          </ac:spMkLst>
        </pc:spChg>
        <pc:spChg chg="add del">
          <ac:chgData name="Dame, Rudger" userId="2ff3f3bd-0342-431e-9a06-0d4429d9ae52" providerId="ADAL" clId="{BBBA4565-52CD-4F49-BAAF-92192D6DA1EA}" dt="2022-06-15T18:18:12.060" v="2477"/>
          <ac:spMkLst>
            <pc:docMk/>
            <pc:sldMk cId="2210570424" sldId="430"/>
            <ac:spMk id="12" creationId="{D13567AC-EB9A-47A9-B6EC-B5BDB73B113C}"/>
          </ac:spMkLst>
        </pc:spChg>
      </pc:sldChg>
      <pc:sldChg chg="addSp modSp add mod">
        <pc:chgData name="Dame, Rudger" userId="2ff3f3bd-0342-431e-9a06-0d4429d9ae52" providerId="ADAL" clId="{BBBA4565-52CD-4F49-BAAF-92192D6DA1EA}" dt="2022-06-15T18:59:36.726" v="3000" actId="1076"/>
        <pc:sldMkLst>
          <pc:docMk/>
          <pc:sldMk cId="3021177539" sldId="430"/>
        </pc:sldMkLst>
        <pc:spChg chg="mod">
          <ac:chgData name="Dame, Rudger" userId="2ff3f3bd-0342-431e-9a06-0d4429d9ae52" providerId="ADAL" clId="{BBBA4565-52CD-4F49-BAAF-92192D6DA1EA}" dt="2022-06-15T18:59:31.412" v="2999" actId="20577"/>
          <ac:spMkLst>
            <pc:docMk/>
            <pc:sldMk cId="3021177539" sldId="430"/>
            <ac:spMk id="2" creationId="{1CC0AC72-CC02-A0D1-30B8-5843BB2C2C0A}"/>
          </ac:spMkLst>
        </pc:spChg>
        <pc:spChg chg="mod">
          <ac:chgData name="Dame, Rudger" userId="2ff3f3bd-0342-431e-9a06-0d4429d9ae52" providerId="ADAL" clId="{BBBA4565-52CD-4F49-BAAF-92192D6DA1EA}" dt="2022-06-15T18:59:36.726" v="3000" actId="1076"/>
          <ac:spMkLst>
            <pc:docMk/>
            <pc:sldMk cId="3021177539" sldId="430"/>
            <ac:spMk id="3" creationId="{FFA075E7-6FC9-1788-F65B-C233DB279915}"/>
          </ac:spMkLst>
        </pc:spChg>
        <pc:picChg chg="add mod">
          <ac:chgData name="Dame, Rudger" userId="2ff3f3bd-0342-431e-9a06-0d4429d9ae52" providerId="ADAL" clId="{BBBA4565-52CD-4F49-BAAF-92192D6DA1EA}" dt="2022-06-15T18:59:17.567" v="2989" actId="14100"/>
          <ac:picMkLst>
            <pc:docMk/>
            <pc:sldMk cId="3021177539" sldId="430"/>
            <ac:picMk id="4" creationId="{D69D3D16-8FD0-D5E0-D92C-AC8ADAEC95F8}"/>
          </ac:picMkLst>
        </pc:picChg>
        <pc:picChg chg="add mod">
          <ac:chgData name="Dame, Rudger" userId="2ff3f3bd-0342-431e-9a06-0d4429d9ae52" providerId="ADAL" clId="{BBBA4565-52CD-4F49-BAAF-92192D6DA1EA}" dt="2022-06-15T18:59:13.487" v="2987" actId="14100"/>
          <ac:picMkLst>
            <pc:docMk/>
            <pc:sldMk cId="3021177539" sldId="430"/>
            <ac:picMk id="5" creationId="{6FA291DF-C08D-808E-BD40-4820955A7C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68B95-5E94-1A48-96D8-8AB34D2EBDA3}" type="datetimeFigureOut">
              <a:rPr lang="en-US" smtClean="0"/>
              <a:t>6/16/22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A1E1B8-D0D1-E94E-B8C6-E74DFD6DC271}" type="slidenum">
              <a:rPr lang="en-US" smtClean="0"/>
              <a:t>‹#›</a:t>
            </a:fld>
            <a:endParaRPr lang="en-US"/>
          </a:p>
        </p:txBody>
      </p:sp>
    </p:spTree>
    <p:extLst>
      <p:ext uri="{BB962C8B-B14F-4D97-AF65-F5344CB8AC3E}">
        <p14:creationId xmlns:p14="http://schemas.microsoft.com/office/powerpoint/2010/main" val="1953760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locations on Venus that are found to be similar to ocean-ocean ...</a:t>
            </a:r>
          </a:p>
        </p:txBody>
      </p:sp>
      <p:sp>
        <p:nvSpPr>
          <p:cNvPr id="4" name="Slide Number Placeholder 3"/>
          <p:cNvSpPr>
            <a:spLocks noGrp="1"/>
          </p:cNvSpPr>
          <p:nvPr>
            <p:ph type="sldNum" sz="quarter" idx="5"/>
          </p:nvPr>
        </p:nvSpPr>
        <p:spPr/>
        <p:txBody>
          <a:bodyPr/>
          <a:lstStyle/>
          <a:p>
            <a:fld id="{1EA1E1B8-D0D1-E94E-B8C6-E74DFD6DC271}" type="slidenum">
              <a:rPr lang="en-US" smtClean="0"/>
              <a:t>5</a:t>
            </a:fld>
            <a:endParaRPr lang="en-US"/>
          </a:p>
        </p:txBody>
      </p:sp>
    </p:spTree>
    <p:extLst>
      <p:ext uri="{BB962C8B-B14F-4D97-AF65-F5344CB8AC3E}">
        <p14:creationId xmlns:p14="http://schemas.microsoft.com/office/powerpoint/2010/main" val="1954119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31</a:t>
            </a:fld>
            <a:endParaRPr lang="en-US"/>
          </a:p>
        </p:txBody>
      </p:sp>
    </p:spTree>
    <p:extLst>
      <p:ext uri="{BB962C8B-B14F-4D97-AF65-F5344CB8AC3E}">
        <p14:creationId xmlns:p14="http://schemas.microsoft.com/office/powerpoint/2010/main" val="1703435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defTabSz="914400">
              <a:spcBef>
                <a:spcPts val="1000"/>
              </a:spcBef>
              <a:buClr>
                <a:schemeClr val="accent2"/>
              </a:buClr>
              <a:buFont typeface="Arial" panose="020B0604020202020204" pitchFamily="34" charset="0"/>
              <a:buChar char="•"/>
            </a:pPr>
            <a:r>
              <a:rPr lang="en-US" dirty="0">
                <a:solidFill>
                  <a:schemeClr val="bg1"/>
                </a:solidFill>
              </a:rPr>
              <a:t>Rising plume weakens the lithosphere and flexes it upwards.</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Radial fractures and rifts develop</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Volcanic loading occurs on the surface</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The broken lithosphere begins to sink under its own weight and the weight of the new material, starting subduction</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Due to the circular nature, several slabs are produced along the plume rim</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The trench migrates back as the lithosphere sinks</a:t>
            </a:r>
          </a:p>
          <a:p>
            <a:pPr marL="342900" indent="-228600" defTabSz="914400">
              <a:spcBef>
                <a:spcPts val="1000"/>
              </a:spcBef>
              <a:buClr>
                <a:schemeClr val="accent2"/>
              </a:buClr>
              <a:buFont typeface="Arial" panose="020B0604020202020204" pitchFamily="34" charset="0"/>
              <a:buChar char="•"/>
            </a:pPr>
            <a:r>
              <a:rPr lang="en-US" dirty="0">
                <a:solidFill>
                  <a:schemeClr val="bg1"/>
                </a:solidFill>
              </a:rPr>
              <a:t>﻿Subduction stops when plume upwelling ceases</a:t>
            </a:r>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7</a:t>
            </a:fld>
            <a:endParaRPr lang="en-US"/>
          </a:p>
        </p:txBody>
      </p:sp>
    </p:spTree>
    <p:extLst>
      <p:ext uri="{BB962C8B-B14F-4D97-AF65-F5344CB8AC3E}">
        <p14:creationId xmlns:p14="http://schemas.microsoft.com/office/powerpoint/2010/main" val="349995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10</a:t>
            </a:fld>
            <a:endParaRPr lang="en-US"/>
          </a:p>
        </p:txBody>
      </p:sp>
    </p:spTree>
    <p:extLst>
      <p:ext uri="{BB962C8B-B14F-4D97-AF65-F5344CB8AC3E}">
        <p14:creationId xmlns:p14="http://schemas.microsoft.com/office/powerpoint/2010/main" val="168404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11</a:t>
            </a:fld>
            <a:endParaRPr lang="en-US"/>
          </a:p>
        </p:txBody>
      </p:sp>
    </p:spTree>
    <p:extLst>
      <p:ext uri="{BB962C8B-B14F-4D97-AF65-F5344CB8AC3E}">
        <p14:creationId xmlns:p14="http://schemas.microsoft.com/office/powerpoint/2010/main" val="81128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12</a:t>
            </a:fld>
            <a:endParaRPr lang="en-US"/>
          </a:p>
        </p:txBody>
      </p:sp>
    </p:spTree>
    <p:extLst>
      <p:ext uri="{BB962C8B-B14F-4D97-AF65-F5344CB8AC3E}">
        <p14:creationId xmlns:p14="http://schemas.microsoft.com/office/powerpoint/2010/main" val="717055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Geoid - </a:t>
            </a:r>
            <a:r>
              <a:rPr lang="en-US" sz="1200" b="0" i="0" kern="1200" dirty="0">
                <a:solidFill>
                  <a:schemeClr val="tx1"/>
                </a:solidFill>
                <a:effectLst/>
                <a:latin typeface="+mn-lt"/>
                <a:ea typeface="+mn-ea"/>
                <a:cs typeface="+mn-cs"/>
              </a:rPr>
              <a:t>Being an </a:t>
            </a:r>
            <a:r>
              <a:rPr lang="en-US" sz="1200" b="1" i="0" kern="1200" dirty="0">
                <a:solidFill>
                  <a:schemeClr val="tx1"/>
                </a:solidFill>
                <a:effectLst/>
                <a:latin typeface="+mn-lt"/>
                <a:ea typeface="+mn-ea"/>
                <a:cs typeface="+mn-cs"/>
              </a:rPr>
              <a:t>equipotential surface</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geoid</a:t>
            </a:r>
            <a:r>
              <a:rPr lang="en-US" sz="1200" b="0" i="0" kern="1200" dirty="0">
                <a:solidFill>
                  <a:schemeClr val="tx1"/>
                </a:solidFill>
                <a:effectLst/>
                <a:latin typeface="+mn-lt"/>
                <a:ea typeface="+mn-ea"/>
                <a:cs typeface="+mn-cs"/>
              </a:rPr>
              <a:t> is, by definition, a </a:t>
            </a:r>
            <a:r>
              <a:rPr lang="en-US" sz="1200" b="1" i="0" kern="1200" dirty="0">
                <a:solidFill>
                  <a:schemeClr val="tx1"/>
                </a:solidFill>
                <a:effectLst/>
                <a:latin typeface="+mn-lt"/>
                <a:ea typeface="+mn-ea"/>
                <a:cs typeface="+mn-cs"/>
              </a:rPr>
              <a:t>surface</a:t>
            </a:r>
            <a:r>
              <a:rPr lang="en-US" sz="1200" b="0" i="0" kern="1200" dirty="0">
                <a:solidFill>
                  <a:schemeClr val="tx1"/>
                </a:solidFill>
                <a:effectLst/>
                <a:latin typeface="+mn-lt"/>
                <a:ea typeface="+mn-ea"/>
                <a:cs typeface="+mn-cs"/>
              </a:rPr>
              <a:t> to which the force of gravity is everywhere perpendicular</a:t>
            </a:r>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16</a:t>
            </a:fld>
            <a:endParaRPr lang="en-US"/>
          </a:p>
        </p:txBody>
      </p:sp>
    </p:spTree>
    <p:extLst>
      <p:ext uri="{BB962C8B-B14F-4D97-AF65-F5344CB8AC3E}">
        <p14:creationId xmlns:p14="http://schemas.microsoft.com/office/powerpoint/2010/main" val="3074801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17</a:t>
            </a:fld>
            <a:endParaRPr lang="en-US"/>
          </a:p>
        </p:txBody>
      </p:sp>
    </p:spTree>
    <p:extLst>
      <p:ext uri="{BB962C8B-B14F-4D97-AF65-F5344CB8AC3E}">
        <p14:creationId xmlns:p14="http://schemas.microsoft.com/office/powerpoint/2010/main" val="3848332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Eclogite density – 3.45-3.75</a:t>
            </a:r>
          </a:p>
        </p:txBody>
      </p:sp>
      <p:sp>
        <p:nvSpPr>
          <p:cNvPr id="4" name="Slide Number Placeholder 3"/>
          <p:cNvSpPr>
            <a:spLocks noGrp="1"/>
          </p:cNvSpPr>
          <p:nvPr>
            <p:ph type="sldNum" sz="quarter" idx="5"/>
          </p:nvPr>
        </p:nvSpPr>
        <p:spPr/>
        <p:txBody>
          <a:bodyPr/>
          <a:lstStyle/>
          <a:p>
            <a:fld id="{1EA1E1B8-D0D1-E94E-B8C6-E74DFD6DC271}" type="slidenum">
              <a:rPr lang="en-US" smtClean="0"/>
              <a:t>27</a:t>
            </a:fld>
            <a:endParaRPr lang="en-US"/>
          </a:p>
        </p:txBody>
      </p:sp>
    </p:spTree>
    <p:extLst>
      <p:ext uri="{BB962C8B-B14F-4D97-AF65-F5344CB8AC3E}">
        <p14:creationId xmlns:p14="http://schemas.microsoft.com/office/powerpoint/2010/main" val="342372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mn-lt"/>
                <a:ea typeface="+mn-ea"/>
                <a:cs typeface="+mn-cs"/>
              </a:rPr>
              <a:t>The difference between terrestrial and Venusian GTR ranges can be explained by the lack of a low viscosity zone on Venus</a:t>
            </a:r>
            <a:endParaRPr lang="en-US" dirty="0"/>
          </a:p>
          <a:p>
            <a:endParaRPr lang="en-US" dirty="0"/>
          </a:p>
        </p:txBody>
      </p:sp>
      <p:sp>
        <p:nvSpPr>
          <p:cNvPr id="4" name="Slide Number Placeholder 3"/>
          <p:cNvSpPr>
            <a:spLocks noGrp="1"/>
          </p:cNvSpPr>
          <p:nvPr>
            <p:ph type="sldNum" sz="quarter" idx="5"/>
          </p:nvPr>
        </p:nvSpPr>
        <p:spPr/>
        <p:txBody>
          <a:bodyPr/>
          <a:lstStyle/>
          <a:p>
            <a:fld id="{1EA1E1B8-D0D1-E94E-B8C6-E74DFD6DC271}" type="slidenum">
              <a:rPr lang="en-US" smtClean="0"/>
              <a:t>28</a:t>
            </a:fld>
            <a:endParaRPr lang="en-US"/>
          </a:p>
        </p:txBody>
      </p:sp>
    </p:spTree>
    <p:extLst>
      <p:ext uri="{BB962C8B-B14F-4D97-AF65-F5344CB8AC3E}">
        <p14:creationId xmlns:p14="http://schemas.microsoft.com/office/powerpoint/2010/main" val="274451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FFB328-FBE3-1D4F-A915-5EE146CE7927}" type="datetimeFigureOut">
              <a:rPr lang="en-US" smtClean="0"/>
              <a:t>6/16/22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7468725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FB328-FBE3-1D4F-A915-5EE146CE7927}" type="datetimeFigureOut">
              <a:rPr lang="en-US" smtClean="0"/>
              <a:t>6/16/22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334946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FFB328-FBE3-1D4F-A915-5EE146CE7927}" type="datetimeFigureOut">
              <a:rPr lang="en-US" smtClean="0"/>
              <a:t>6/16/22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258066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FFB328-FBE3-1D4F-A915-5EE146CE7927}" type="datetimeFigureOut">
              <a:rPr lang="en-US" smtClean="0"/>
              <a:t>6/16/22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180794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ECFFB328-FBE3-1D4F-A915-5EE146CE7927}" type="datetimeFigureOut">
              <a:rPr lang="en-US" smtClean="0"/>
              <a:t>6/16/22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2053121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CFFB328-FBE3-1D4F-A915-5EE146CE7927}" type="datetimeFigureOut">
              <a:rPr lang="en-US" smtClean="0"/>
              <a:t>6/16/22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421489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CFFB328-FBE3-1D4F-A915-5EE146CE7927}" type="datetimeFigureOut">
              <a:rPr lang="en-US" smtClean="0"/>
              <a:t>6/16/22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D5D6B6-BDC2-7347-914E-7B9C120A1BA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52882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FFB328-FBE3-1D4F-A915-5EE146CE7927}" type="datetimeFigureOut">
              <a:rPr lang="en-US" smtClean="0"/>
              <a:t>6/16/22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179358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FB328-FBE3-1D4F-A915-5EE146CE7927}" type="datetimeFigureOut">
              <a:rPr lang="en-US" smtClean="0"/>
              <a:t>6/16/22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2142983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CFFB328-FBE3-1D4F-A915-5EE146CE7927}" type="datetimeFigureOut">
              <a:rPr lang="en-US" smtClean="0"/>
              <a:t>6/16/22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98539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CFFB328-FBE3-1D4F-A915-5EE146CE7927}" type="datetimeFigureOut">
              <a:rPr lang="en-US" smtClean="0"/>
              <a:t>6/16/22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0D5D6B6-BDC2-7347-914E-7B9C120A1BAE}" type="slidenum">
              <a:rPr lang="en-US" smtClean="0"/>
              <a:t>‹#›</a:t>
            </a:fld>
            <a:endParaRPr lang="en-US"/>
          </a:p>
        </p:txBody>
      </p:sp>
    </p:spTree>
    <p:extLst>
      <p:ext uri="{BB962C8B-B14F-4D97-AF65-F5344CB8AC3E}">
        <p14:creationId xmlns:p14="http://schemas.microsoft.com/office/powerpoint/2010/main" val="2690631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CFFB328-FBE3-1D4F-A915-5EE146CE7927}" type="datetimeFigureOut">
              <a:rPr lang="en-US" smtClean="0"/>
              <a:t>6/16/22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0D5D6B6-BDC2-7347-914E-7B9C120A1BAE}" type="slidenum">
              <a:rPr lang="en-US" smtClean="0"/>
              <a:t>‹#›</a:t>
            </a:fld>
            <a:endParaRPr lang="en-US"/>
          </a:p>
        </p:txBody>
      </p:sp>
    </p:spTree>
    <p:extLst>
      <p:ext uri="{BB962C8B-B14F-4D97-AF65-F5344CB8AC3E}">
        <p14:creationId xmlns:p14="http://schemas.microsoft.com/office/powerpoint/2010/main" val="213114738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package" Target="../embeddings/Microsoft_Word_Document.docx"/><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package" Target="../embeddings/Microsoft_Word_Document1.docx"/></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package" Target="../embeddings/Microsoft_Word_Document2.doc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package" Target="../embeddings/Microsoft_Word_Document3.docx"/><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package" Target="../embeddings/Microsoft_Word_Document4.docx"/><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package" Target="../embeddings/Microsoft_Word_Document5.docx"/><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package" Target="../embeddings/Microsoft_Word_Document6.docx"/><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8659-605B-D74B-B1CE-3BF970647B93}"/>
              </a:ext>
            </a:extLst>
          </p:cNvPr>
          <p:cNvSpPr>
            <a:spLocks noGrp="1"/>
          </p:cNvSpPr>
          <p:nvPr>
            <p:ph type="ctrTitle"/>
          </p:nvPr>
        </p:nvSpPr>
        <p:spPr>
          <a:xfrm>
            <a:off x="1600200" y="4269282"/>
            <a:ext cx="8991600" cy="1264762"/>
          </a:xfrm>
        </p:spPr>
        <p:txBody>
          <a:bodyPr>
            <a:normAutofit/>
          </a:bodyPr>
          <a:lstStyle/>
          <a:p>
            <a:r>
              <a:rPr lang="en-US" sz="2000" b="1" dirty="0">
                <a:effectLst>
                  <a:outerShdw blurRad="38100" dist="38100" dir="2700000" algn="tl">
                    <a:srgbClr val="000000"/>
                  </a:outerShdw>
                </a:effectLst>
                <a:latin typeface="Verdana" panose="020B0604030504040204" pitchFamily="34" charset="0"/>
              </a:rPr>
              <a:t>Gravitational Indications of Subduction on Venus</a:t>
            </a:r>
            <a:endParaRPr lang="en-US" sz="2000" dirty="0"/>
          </a:p>
        </p:txBody>
      </p:sp>
      <p:sp>
        <p:nvSpPr>
          <p:cNvPr id="3" name="Subtitle 2">
            <a:extLst>
              <a:ext uri="{FF2B5EF4-FFF2-40B4-BE49-F238E27FC236}">
                <a16:creationId xmlns:a16="http://schemas.microsoft.com/office/drawing/2014/main" id="{CC043AA7-DEC7-7A43-A2CD-33A305351F54}"/>
              </a:ext>
            </a:extLst>
          </p:cNvPr>
          <p:cNvSpPr>
            <a:spLocks noGrp="1"/>
          </p:cNvSpPr>
          <p:nvPr>
            <p:ph type="subTitle" idx="1"/>
          </p:nvPr>
        </p:nvSpPr>
        <p:spPr>
          <a:xfrm>
            <a:off x="2695194" y="5688535"/>
            <a:ext cx="6801612" cy="536125"/>
          </a:xfrm>
        </p:spPr>
        <p:txBody>
          <a:bodyPr>
            <a:normAutofit/>
          </a:bodyPr>
          <a:lstStyle/>
          <a:p>
            <a:r>
              <a:rPr lang="en-US" sz="1800"/>
              <a:t>By: Rudger Dame</a:t>
            </a:r>
          </a:p>
        </p:txBody>
      </p:sp>
      <p:pic>
        <p:nvPicPr>
          <p:cNvPr id="7" name="Picture 6" descr="A picture containing bubble, object, colorful&#10;&#10;Description automatically generated">
            <a:extLst>
              <a:ext uri="{FF2B5EF4-FFF2-40B4-BE49-F238E27FC236}">
                <a16:creationId xmlns:a16="http://schemas.microsoft.com/office/drawing/2014/main" id="{17B68349-1F38-124A-B444-170932FBF764}"/>
              </a:ext>
            </a:extLst>
          </p:cNvPr>
          <p:cNvPicPr>
            <a:picLocks noChangeAspect="1"/>
          </p:cNvPicPr>
          <p:nvPr/>
        </p:nvPicPr>
        <p:blipFill>
          <a:blip r:embed="rId2"/>
          <a:stretch>
            <a:fillRect/>
          </a:stretch>
        </p:blipFill>
        <p:spPr>
          <a:xfrm>
            <a:off x="1556004" y="632254"/>
            <a:ext cx="4297680" cy="3212515"/>
          </a:xfrm>
          <a:prstGeom prst="rect">
            <a:avLst/>
          </a:prstGeom>
        </p:spPr>
      </p:pic>
      <p:pic>
        <p:nvPicPr>
          <p:cNvPr id="4" name="Picture 3">
            <a:extLst>
              <a:ext uri="{FF2B5EF4-FFF2-40B4-BE49-F238E27FC236}">
                <a16:creationId xmlns:a16="http://schemas.microsoft.com/office/drawing/2014/main" id="{AD2C98A5-CB4A-F142-8DE5-311C8F76C8B0}"/>
              </a:ext>
            </a:extLst>
          </p:cNvPr>
          <p:cNvPicPr>
            <a:picLocks noChangeAspect="1"/>
          </p:cNvPicPr>
          <p:nvPr/>
        </p:nvPicPr>
        <p:blipFill rotWithShape="1">
          <a:blip r:embed="rId3">
            <a:extLst>
              <a:ext uri="{28A0092B-C50C-407E-A947-70E740481C1C}">
                <a14:useLocalDpi xmlns:a14="http://schemas.microsoft.com/office/drawing/2010/main" val="0"/>
              </a:ext>
            </a:extLst>
          </a:blip>
          <a:srcRect l="26780" t="36522" r="27751" b="40732"/>
          <a:stretch/>
        </p:blipFill>
        <p:spPr>
          <a:xfrm>
            <a:off x="6338316" y="1542947"/>
            <a:ext cx="4297680" cy="1391129"/>
          </a:xfrm>
          <a:prstGeom prst="rect">
            <a:avLst/>
          </a:prstGeom>
        </p:spPr>
      </p:pic>
    </p:spTree>
    <p:extLst>
      <p:ext uri="{BB962C8B-B14F-4D97-AF65-F5344CB8AC3E}">
        <p14:creationId xmlns:p14="http://schemas.microsoft.com/office/powerpoint/2010/main" val="2207023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6C96-EA99-BE47-8D9A-B372109AEEB4}"/>
              </a:ext>
            </a:extLst>
          </p:cNvPr>
          <p:cNvSpPr>
            <a:spLocks noGrp="1"/>
          </p:cNvSpPr>
          <p:nvPr>
            <p:ph type="title"/>
          </p:nvPr>
        </p:nvSpPr>
        <p:spPr/>
        <p:txBody>
          <a:bodyPr/>
          <a:lstStyle/>
          <a:p>
            <a:r>
              <a:rPr lang="en-US" dirty="0"/>
              <a:t>Gravity: Degree Strength</a:t>
            </a:r>
          </a:p>
        </p:txBody>
      </p:sp>
      <p:sp>
        <p:nvSpPr>
          <p:cNvPr id="3" name="Content Placeholder 2">
            <a:extLst>
              <a:ext uri="{FF2B5EF4-FFF2-40B4-BE49-F238E27FC236}">
                <a16:creationId xmlns:a16="http://schemas.microsoft.com/office/drawing/2014/main" id="{67885E1E-2739-D144-9A1F-393C376A3571}"/>
              </a:ext>
            </a:extLst>
          </p:cNvPr>
          <p:cNvSpPr>
            <a:spLocks noGrp="1"/>
          </p:cNvSpPr>
          <p:nvPr>
            <p:ph idx="1"/>
          </p:nvPr>
        </p:nvSpPr>
        <p:spPr>
          <a:xfrm>
            <a:off x="311426" y="2501609"/>
            <a:ext cx="3664226" cy="3983535"/>
          </a:xfrm>
        </p:spPr>
        <p:txBody>
          <a:bodyPr>
            <a:normAutofit/>
          </a:bodyPr>
          <a:lstStyle/>
          <a:p>
            <a:r>
              <a:rPr lang="en-US" dirty="0"/>
              <a:t>The nominal degree strength of the data set is ~70, which roughly equivalent to a resolution of a 270 km spatial block.</a:t>
            </a:r>
            <a:endParaRPr lang="en-US" dirty="0">
              <a:latin typeface="Helvetica" pitchFamily="2" charset="0"/>
            </a:endParaRPr>
          </a:p>
          <a:p>
            <a:r>
              <a:rPr lang="en-US" dirty="0">
                <a:latin typeface="Helvetica" pitchFamily="2" charset="0"/>
              </a:rPr>
              <a:t>The degree strength of the gravity varies  considerably, going from 100 near the equator to as low as 40 in some locations</a:t>
            </a:r>
          </a:p>
        </p:txBody>
      </p:sp>
      <p:pic>
        <p:nvPicPr>
          <p:cNvPr id="6" name="Picture 5" descr="Diagram&#10;&#10;Description automatically generated">
            <a:extLst>
              <a:ext uri="{FF2B5EF4-FFF2-40B4-BE49-F238E27FC236}">
                <a16:creationId xmlns:a16="http://schemas.microsoft.com/office/drawing/2014/main" id="{D97AFDC5-794B-BC4A-9FB2-3AB6EB3AF417}"/>
              </a:ext>
            </a:extLst>
          </p:cNvPr>
          <p:cNvPicPr>
            <a:picLocks noChangeAspect="1"/>
          </p:cNvPicPr>
          <p:nvPr/>
        </p:nvPicPr>
        <p:blipFill>
          <a:blip r:embed="rId3"/>
          <a:stretch>
            <a:fillRect/>
          </a:stretch>
        </p:blipFill>
        <p:spPr>
          <a:xfrm>
            <a:off x="4072128" y="2294834"/>
            <a:ext cx="7924800" cy="4076355"/>
          </a:xfrm>
          <a:prstGeom prst="rect">
            <a:avLst/>
          </a:prstGeom>
        </p:spPr>
      </p:pic>
      <p:sp>
        <p:nvSpPr>
          <p:cNvPr id="8" name="TextBox 7">
            <a:extLst>
              <a:ext uri="{FF2B5EF4-FFF2-40B4-BE49-F238E27FC236}">
                <a16:creationId xmlns:a16="http://schemas.microsoft.com/office/drawing/2014/main" id="{CA24B336-D634-C94C-ADD0-5CC0FBACC0E9}"/>
              </a:ext>
            </a:extLst>
          </p:cNvPr>
          <p:cNvSpPr txBox="1"/>
          <p:nvPr/>
        </p:nvSpPr>
        <p:spPr>
          <a:xfrm>
            <a:off x="9599104" y="6371189"/>
            <a:ext cx="2397824" cy="276999"/>
          </a:xfrm>
          <a:prstGeom prst="rect">
            <a:avLst/>
          </a:prstGeom>
          <a:noFill/>
        </p:spPr>
        <p:txBody>
          <a:bodyPr wrap="square" rtlCol="0">
            <a:spAutoFit/>
          </a:bodyPr>
          <a:lstStyle/>
          <a:p>
            <a:r>
              <a:rPr lang="en-US" sz="1200" dirty="0"/>
              <a:t>(</a:t>
            </a:r>
            <a:r>
              <a:rPr lang="en-US" sz="1200" dirty="0" err="1"/>
              <a:t>Konopliv</a:t>
            </a:r>
            <a:r>
              <a:rPr lang="en-US" sz="1200" dirty="0"/>
              <a:t> et al., 1999)</a:t>
            </a:r>
          </a:p>
        </p:txBody>
      </p:sp>
    </p:spTree>
    <p:extLst>
      <p:ext uri="{BB962C8B-B14F-4D97-AF65-F5344CB8AC3E}">
        <p14:creationId xmlns:p14="http://schemas.microsoft.com/office/powerpoint/2010/main" val="2601352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0280-A397-7440-A2CE-B93569E193C4}"/>
              </a:ext>
            </a:extLst>
          </p:cNvPr>
          <p:cNvSpPr>
            <a:spLocks noGrp="1"/>
          </p:cNvSpPr>
          <p:nvPr>
            <p:ph type="title"/>
          </p:nvPr>
        </p:nvSpPr>
        <p:spPr/>
        <p:txBody>
          <a:bodyPr/>
          <a:lstStyle/>
          <a:p>
            <a:r>
              <a:rPr lang="en-US" dirty="0"/>
              <a:t>Objectives &amp; Hypotheses</a:t>
            </a:r>
          </a:p>
        </p:txBody>
      </p:sp>
      <p:sp>
        <p:nvSpPr>
          <p:cNvPr id="3" name="Content Placeholder 2">
            <a:extLst>
              <a:ext uri="{FF2B5EF4-FFF2-40B4-BE49-F238E27FC236}">
                <a16:creationId xmlns:a16="http://schemas.microsoft.com/office/drawing/2014/main" id="{7DF58988-F47A-A246-9999-8D1101522176}"/>
              </a:ext>
            </a:extLst>
          </p:cNvPr>
          <p:cNvSpPr>
            <a:spLocks noGrp="1"/>
          </p:cNvSpPr>
          <p:nvPr>
            <p:ph idx="1"/>
          </p:nvPr>
        </p:nvSpPr>
        <p:spPr>
          <a:xfrm>
            <a:off x="2231136" y="2337102"/>
            <a:ext cx="7729728" cy="3101983"/>
          </a:xfrm>
        </p:spPr>
        <p:txBody>
          <a:bodyPr>
            <a:normAutofit/>
          </a:bodyPr>
          <a:lstStyle/>
          <a:p>
            <a:pPr marL="0" indent="0">
              <a:buNone/>
            </a:pPr>
            <a:endParaRPr lang="en-US" dirty="0"/>
          </a:p>
          <a:p>
            <a:pPr marL="0" indent="0">
              <a:buNone/>
            </a:pPr>
            <a:r>
              <a:rPr lang="en-US" dirty="0"/>
              <a:t>The goal of this study is:</a:t>
            </a:r>
          </a:p>
          <a:p>
            <a:pPr marL="342900" indent="-342900">
              <a:buFont typeface="+mj-lt"/>
              <a:buAutoNum type="arabicPeriod"/>
            </a:pPr>
            <a:r>
              <a:rPr lang="en-US" dirty="0"/>
              <a:t>Identify subducted slabs on Venus using gravity </a:t>
            </a:r>
          </a:p>
          <a:p>
            <a:pPr marL="342900" indent="-342900">
              <a:buFont typeface="+mj-lt"/>
              <a:buAutoNum type="arabicPeriod"/>
            </a:pPr>
            <a:r>
              <a:rPr lang="en-US" dirty="0"/>
              <a:t>Test at coronae associated and unassociated with subduction</a:t>
            </a:r>
          </a:p>
          <a:p>
            <a:pPr marL="342900" indent="-342900">
              <a:buFont typeface="+mj-lt"/>
              <a:buAutoNum type="arabicPeriod"/>
            </a:pPr>
            <a:r>
              <a:rPr lang="en-US" dirty="0"/>
              <a:t>Identify parameter values at sites of subduction</a:t>
            </a:r>
          </a:p>
        </p:txBody>
      </p:sp>
    </p:spTree>
    <p:extLst>
      <p:ext uri="{BB962C8B-B14F-4D97-AF65-F5344CB8AC3E}">
        <p14:creationId xmlns:p14="http://schemas.microsoft.com/office/powerpoint/2010/main" val="167345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C9E8-4D70-5DA6-17D6-92398B077E00}"/>
              </a:ext>
            </a:extLst>
          </p:cNvPr>
          <p:cNvSpPr>
            <a:spLocks noGrp="1"/>
          </p:cNvSpPr>
          <p:nvPr>
            <p:ph type="title"/>
          </p:nvPr>
        </p:nvSpPr>
        <p:spPr/>
        <p:txBody>
          <a:bodyPr/>
          <a:lstStyle/>
          <a:p>
            <a:r>
              <a:rPr lang="en-US" dirty="0"/>
              <a:t>Bouguer Gravity Gradients</a:t>
            </a:r>
          </a:p>
        </p:txBody>
      </p:sp>
      <p:sp>
        <p:nvSpPr>
          <p:cNvPr id="3" name="Content Placeholder 2">
            <a:extLst>
              <a:ext uri="{FF2B5EF4-FFF2-40B4-BE49-F238E27FC236}">
                <a16:creationId xmlns:a16="http://schemas.microsoft.com/office/drawing/2014/main" id="{DAF6B40E-322F-E5F7-BECB-7EF0844AF881}"/>
              </a:ext>
            </a:extLst>
          </p:cNvPr>
          <p:cNvSpPr>
            <a:spLocks noGrp="1"/>
          </p:cNvSpPr>
          <p:nvPr>
            <p:ph idx="1"/>
          </p:nvPr>
        </p:nvSpPr>
        <p:spPr>
          <a:xfrm>
            <a:off x="571826" y="2802497"/>
            <a:ext cx="4318001" cy="2813812"/>
          </a:xfrm>
        </p:spPr>
        <p:txBody>
          <a:bodyPr/>
          <a:lstStyle/>
          <a:p>
            <a:r>
              <a:rPr lang="en-US" dirty="0"/>
              <a:t>Topography and deep features will affect gravity</a:t>
            </a:r>
          </a:p>
          <a:p>
            <a:r>
              <a:rPr lang="en-US" dirty="0"/>
              <a:t>Bouguer gravity subtracts away the effects of topography.</a:t>
            </a:r>
          </a:p>
          <a:p>
            <a:r>
              <a:rPr lang="en-US" dirty="0"/>
              <a:t>Gravity gradients (units of </a:t>
            </a:r>
            <a:r>
              <a:rPr lang="en-US" dirty="0" err="1"/>
              <a:t>Eötvös</a:t>
            </a:r>
            <a:r>
              <a:rPr lang="en-US" dirty="0"/>
              <a:t>) is the rate that gravity changes over distance. This metric is more sensitive to shallower features.</a:t>
            </a:r>
          </a:p>
        </p:txBody>
      </p:sp>
      <p:pic>
        <p:nvPicPr>
          <p:cNvPr id="4" name="Picture 3" descr="Chart, diagram, surface chart&#10;&#10;Description automatically generated">
            <a:extLst>
              <a:ext uri="{FF2B5EF4-FFF2-40B4-BE49-F238E27FC236}">
                <a16:creationId xmlns:a16="http://schemas.microsoft.com/office/drawing/2014/main" id="{C3DF688F-7C35-335A-2EFC-242065143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242" y="2622296"/>
            <a:ext cx="6743758" cy="3271012"/>
          </a:xfrm>
          <a:prstGeom prst="rect">
            <a:avLst/>
          </a:prstGeom>
        </p:spPr>
      </p:pic>
      <p:sp>
        <p:nvSpPr>
          <p:cNvPr id="5" name="TextBox 4">
            <a:extLst>
              <a:ext uri="{FF2B5EF4-FFF2-40B4-BE49-F238E27FC236}">
                <a16:creationId xmlns:a16="http://schemas.microsoft.com/office/drawing/2014/main" id="{51A94134-7681-6960-3E1A-FEDDF701C5A9}"/>
              </a:ext>
            </a:extLst>
          </p:cNvPr>
          <p:cNvSpPr txBox="1"/>
          <p:nvPr/>
        </p:nvSpPr>
        <p:spPr>
          <a:xfrm>
            <a:off x="10883074" y="5616309"/>
            <a:ext cx="1474026" cy="276999"/>
          </a:xfrm>
          <a:prstGeom prst="rect">
            <a:avLst/>
          </a:prstGeom>
          <a:noFill/>
        </p:spPr>
        <p:txBody>
          <a:bodyPr wrap="square" rtlCol="0">
            <a:spAutoFit/>
          </a:bodyPr>
          <a:lstStyle/>
          <a:p>
            <a:r>
              <a:rPr lang="en-US" sz="1200" dirty="0"/>
              <a:t>(</a:t>
            </a:r>
            <a:r>
              <a:rPr lang="en-US" sz="1200" dirty="0" err="1"/>
              <a:t>Panet</a:t>
            </a:r>
            <a:r>
              <a:rPr lang="en-US" sz="1200" dirty="0"/>
              <a:t> et al., 2014)</a:t>
            </a:r>
          </a:p>
        </p:txBody>
      </p:sp>
    </p:spTree>
    <p:extLst>
      <p:ext uri="{BB962C8B-B14F-4D97-AF65-F5344CB8AC3E}">
        <p14:creationId xmlns:p14="http://schemas.microsoft.com/office/powerpoint/2010/main" val="241965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D87-22B1-ADEA-B8F4-F376D0BBDA67}"/>
              </a:ext>
            </a:extLst>
          </p:cNvPr>
          <p:cNvSpPr>
            <a:spLocks noGrp="1"/>
          </p:cNvSpPr>
          <p:nvPr>
            <p:ph type="title"/>
          </p:nvPr>
        </p:nvSpPr>
        <p:spPr/>
        <p:txBody>
          <a:bodyPr/>
          <a:lstStyle/>
          <a:p>
            <a:r>
              <a:rPr lang="en-US" dirty="0"/>
              <a:t>Modeled Slab Gravity: Semi-infinite prism</a:t>
            </a:r>
          </a:p>
        </p:txBody>
      </p:sp>
      <p:sp>
        <p:nvSpPr>
          <p:cNvPr id="3" name="Content Placeholder 2">
            <a:extLst>
              <a:ext uri="{FF2B5EF4-FFF2-40B4-BE49-F238E27FC236}">
                <a16:creationId xmlns:a16="http://schemas.microsoft.com/office/drawing/2014/main" id="{33C0F304-61DB-D4F9-9CED-2C0FA42D37B3}"/>
              </a:ext>
            </a:extLst>
          </p:cNvPr>
          <p:cNvSpPr>
            <a:spLocks noGrp="1"/>
          </p:cNvSpPr>
          <p:nvPr>
            <p:ph idx="1"/>
          </p:nvPr>
        </p:nvSpPr>
        <p:spPr>
          <a:xfrm>
            <a:off x="1413513" y="3105081"/>
            <a:ext cx="3905438" cy="3143319"/>
          </a:xfrm>
        </p:spPr>
        <p:txBody>
          <a:bodyPr/>
          <a:lstStyle/>
          <a:p>
            <a:r>
              <a:rPr lang="en-US" dirty="0"/>
              <a:t>To build my modeled gravity from subducting slab, we start with the gravity from a semi-infinite prism.</a:t>
            </a:r>
          </a:p>
          <a:p>
            <a:r>
              <a:rPr lang="en-US" dirty="0"/>
              <a:t>This assumes the brown prism to go infinitely in and out of the page.</a:t>
            </a:r>
          </a:p>
        </p:txBody>
      </p:sp>
      <p:pic>
        <p:nvPicPr>
          <p:cNvPr id="4" name="Picture 3" descr="Diagram&#10;&#10;Description automatically generated">
            <a:extLst>
              <a:ext uri="{FF2B5EF4-FFF2-40B4-BE49-F238E27FC236}">
                <a16:creationId xmlns:a16="http://schemas.microsoft.com/office/drawing/2014/main" id="{D6CC6D10-4193-4620-6EC4-CA1A098336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55" b="1"/>
          <a:stretch/>
        </p:blipFill>
        <p:spPr>
          <a:xfrm>
            <a:off x="6448425" y="2286000"/>
            <a:ext cx="5531538" cy="4174509"/>
          </a:xfrm>
          <a:prstGeom prst="rect">
            <a:avLst/>
          </a:prstGeom>
        </p:spPr>
      </p:pic>
      <p:sp>
        <p:nvSpPr>
          <p:cNvPr id="5" name="TextBox 4">
            <a:extLst>
              <a:ext uri="{FF2B5EF4-FFF2-40B4-BE49-F238E27FC236}">
                <a16:creationId xmlns:a16="http://schemas.microsoft.com/office/drawing/2014/main" id="{BEF85979-EAE4-3BD5-BFA8-50F4F38EEDC3}"/>
              </a:ext>
            </a:extLst>
          </p:cNvPr>
          <p:cNvSpPr txBox="1"/>
          <p:nvPr/>
        </p:nvSpPr>
        <p:spPr>
          <a:xfrm>
            <a:off x="10502074" y="6069210"/>
            <a:ext cx="2397824" cy="276999"/>
          </a:xfrm>
          <a:prstGeom prst="rect">
            <a:avLst/>
          </a:prstGeom>
          <a:noFill/>
        </p:spPr>
        <p:txBody>
          <a:bodyPr wrap="square" rtlCol="0">
            <a:spAutoFit/>
          </a:bodyPr>
          <a:lstStyle/>
          <a:p>
            <a:r>
              <a:rPr lang="en-US" sz="1200" dirty="0"/>
              <a:t>(Telford et al., 1990)</a:t>
            </a:r>
          </a:p>
        </p:txBody>
      </p:sp>
      <p:sp>
        <p:nvSpPr>
          <p:cNvPr id="11" name="Parallelogram 10">
            <a:extLst>
              <a:ext uri="{FF2B5EF4-FFF2-40B4-BE49-F238E27FC236}">
                <a16:creationId xmlns:a16="http://schemas.microsoft.com/office/drawing/2014/main" id="{5F49FDD4-389B-15E8-571A-6725491471D5}"/>
              </a:ext>
            </a:extLst>
          </p:cNvPr>
          <p:cNvSpPr/>
          <p:nvPr/>
        </p:nvSpPr>
        <p:spPr>
          <a:xfrm>
            <a:off x="7529286" y="5569857"/>
            <a:ext cx="1843314" cy="678543"/>
          </a:xfrm>
          <a:prstGeom prst="parallelogram">
            <a:avLst>
              <a:gd name="adj" fmla="val 1752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822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D87-22B1-ADEA-B8F4-F376D0BBDA67}"/>
              </a:ext>
            </a:extLst>
          </p:cNvPr>
          <p:cNvSpPr>
            <a:spLocks noGrp="1"/>
          </p:cNvSpPr>
          <p:nvPr>
            <p:ph type="title"/>
          </p:nvPr>
        </p:nvSpPr>
        <p:spPr/>
        <p:txBody>
          <a:bodyPr/>
          <a:lstStyle/>
          <a:p>
            <a:r>
              <a:rPr lang="en-US" dirty="0"/>
              <a:t>Modeled Slab Gravity: Subducting Slab Schematic</a:t>
            </a:r>
          </a:p>
        </p:txBody>
      </p:sp>
      <p:sp>
        <p:nvSpPr>
          <p:cNvPr id="3" name="Content Placeholder 2">
            <a:extLst>
              <a:ext uri="{FF2B5EF4-FFF2-40B4-BE49-F238E27FC236}">
                <a16:creationId xmlns:a16="http://schemas.microsoft.com/office/drawing/2014/main" id="{33C0F304-61DB-D4F9-9CED-2C0FA42D37B3}"/>
              </a:ext>
            </a:extLst>
          </p:cNvPr>
          <p:cNvSpPr>
            <a:spLocks noGrp="1"/>
          </p:cNvSpPr>
          <p:nvPr>
            <p:ph idx="1"/>
          </p:nvPr>
        </p:nvSpPr>
        <p:spPr>
          <a:xfrm>
            <a:off x="450166" y="3252930"/>
            <a:ext cx="4540476" cy="3101983"/>
          </a:xfrm>
        </p:spPr>
        <p:txBody>
          <a:bodyPr/>
          <a:lstStyle/>
          <a:p>
            <a:r>
              <a:rPr lang="en-US" dirty="0"/>
              <a:t>Using the gravity from a semi-infinite prism, we build this more complex schematic of subduction.</a:t>
            </a:r>
          </a:p>
          <a:p>
            <a:r>
              <a:rPr lang="en-US" dirty="0"/>
              <a:t>The crust and thermal lithosphere can be represented by a combination of prisms with varying densities.</a:t>
            </a:r>
          </a:p>
        </p:txBody>
      </p:sp>
      <p:pic>
        <p:nvPicPr>
          <p:cNvPr id="4" name="Picture 3" descr="Chart&#10;&#10;Description automatically generated">
            <a:extLst>
              <a:ext uri="{FF2B5EF4-FFF2-40B4-BE49-F238E27FC236}">
                <a16:creationId xmlns:a16="http://schemas.microsoft.com/office/drawing/2014/main" id="{F478D326-21A1-6A6E-6205-365A8F72AA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38" r="-210" b="40543"/>
          <a:stretch/>
        </p:blipFill>
        <p:spPr bwMode="auto">
          <a:xfrm>
            <a:off x="5158854" y="2685378"/>
            <a:ext cx="6931586" cy="384048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D8611352-429A-8449-3504-3777BA9CDA79}"/>
              </a:ext>
            </a:extLst>
          </p:cNvPr>
          <p:cNvSpPr txBox="1"/>
          <p:nvPr/>
        </p:nvSpPr>
        <p:spPr>
          <a:xfrm>
            <a:off x="5894127" y="2320031"/>
            <a:ext cx="1854200" cy="369332"/>
          </a:xfrm>
          <a:prstGeom prst="rect">
            <a:avLst/>
          </a:prstGeom>
          <a:noFill/>
        </p:spPr>
        <p:txBody>
          <a:bodyPr wrap="square" rtlCol="0">
            <a:spAutoFit/>
          </a:bodyPr>
          <a:lstStyle/>
          <a:p>
            <a:r>
              <a:rPr lang="en-US" dirty="0"/>
              <a:t>Overriding Plate</a:t>
            </a:r>
          </a:p>
        </p:txBody>
      </p:sp>
      <p:sp>
        <p:nvSpPr>
          <p:cNvPr id="6" name="TextBox 5">
            <a:extLst>
              <a:ext uri="{FF2B5EF4-FFF2-40B4-BE49-F238E27FC236}">
                <a16:creationId xmlns:a16="http://schemas.microsoft.com/office/drawing/2014/main" id="{9A3B1CED-A0CD-7741-6BF9-EC671B8A6729}"/>
              </a:ext>
            </a:extLst>
          </p:cNvPr>
          <p:cNvSpPr txBox="1"/>
          <p:nvPr/>
        </p:nvSpPr>
        <p:spPr>
          <a:xfrm>
            <a:off x="8902700" y="2320031"/>
            <a:ext cx="1854200" cy="369332"/>
          </a:xfrm>
          <a:prstGeom prst="rect">
            <a:avLst/>
          </a:prstGeom>
          <a:noFill/>
        </p:spPr>
        <p:txBody>
          <a:bodyPr wrap="square" rtlCol="0">
            <a:spAutoFit/>
          </a:bodyPr>
          <a:lstStyle/>
          <a:p>
            <a:r>
              <a:rPr lang="en-US" dirty="0"/>
              <a:t>Outboard Plate</a:t>
            </a:r>
          </a:p>
        </p:txBody>
      </p:sp>
    </p:spTree>
    <p:extLst>
      <p:ext uri="{BB962C8B-B14F-4D97-AF65-F5344CB8AC3E}">
        <p14:creationId xmlns:p14="http://schemas.microsoft.com/office/powerpoint/2010/main" val="228255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D87-22B1-ADEA-B8F4-F376D0BBDA67}"/>
              </a:ext>
            </a:extLst>
          </p:cNvPr>
          <p:cNvSpPr>
            <a:spLocks noGrp="1"/>
          </p:cNvSpPr>
          <p:nvPr>
            <p:ph type="title"/>
          </p:nvPr>
        </p:nvSpPr>
        <p:spPr/>
        <p:txBody>
          <a:bodyPr/>
          <a:lstStyle/>
          <a:p>
            <a:r>
              <a:rPr lang="en-US" dirty="0" err="1"/>
              <a:t>fORWARD</a:t>
            </a:r>
            <a:r>
              <a:rPr lang="en-US" dirty="0"/>
              <a:t> </a:t>
            </a:r>
            <a:r>
              <a:rPr lang="en-US" dirty="0" err="1"/>
              <a:t>mODELING</a:t>
            </a:r>
            <a:r>
              <a:rPr lang="en-US" dirty="0"/>
              <a:t> </a:t>
            </a:r>
            <a:r>
              <a:rPr lang="en-US"/>
              <a:t>pARAMETERS</a:t>
            </a:r>
            <a:endParaRPr lang="en-US" dirty="0"/>
          </a:p>
        </p:txBody>
      </p:sp>
      <p:graphicFrame>
        <p:nvGraphicFramePr>
          <p:cNvPr id="6" name="Object 5">
            <a:extLst>
              <a:ext uri="{FF2B5EF4-FFF2-40B4-BE49-F238E27FC236}">
                <a16:creationId xmlns:a16="http://schemas.microsoft.com/office/drawing/2014/main" id="{8236CCBC-63B1-D698-FBE2-0751B041C41A}"/>
              </a:ext>
            </a:extLst>
          </p:cNvPr>
          <p:cNvGraphicFramePr>
            <a:graphicFrameLocks noChangeAspect="1"/>
          </p:cNvGraphicFramePr>
          <p:nvPr>
            <p:extLst>
              <p:ext uri="{D42A27DB-BD31-4B8C-83A1-F6EECF244321}">
                <p14:modId xmlns:p14="http://schemas.microsoft.com/office/powerpoint/2010/main" val="2290525966"/>
              </p:ext>
            </p:extLst>
          </p:nvPr>
        </p:nvGraphicFramePr>
        <p:xfrm>
          <a:off x="1095095" y="2791345"/>
          <a:ext cx="5943600" cy="3632200"/>
        </p:xfrm>
        <a:graphic>
          <a:graphicData uri="http://schemas.openxmlformats.org/presentationml/2006/ole">
            <mc:AlternateContent xmlns:mc="http://schemas.openxmlformats.org/markup-compatibility/2006">
              <mc:Choice xmlns:v="urn:schemas-microsoft-com:vml" Requires="v">
                <p:oleObj name="Document" r:id="rId2" imgW="5943600" imgH="3632200" progId="Word.Document.12">
                  <p:embed/>
                </p:oleObj>
              </mc:Choice>
              <mc:Fallback>
                <p:oleObj name="Document" r:id="rId2" imgW="5943600" imgH="3632200" progId="Word.Document.12">
                  <p:embed/>
                  <p:pic>
                    <p:nvPicPr>
                      <p:cNvPr id="6" name="Object 5">
                        <a:extLst>
                          <a:ext uri="{FF2B5EF4-FFF2-40B4-BE49-F238E27FC236}">
                            <a16:creationId xmlns:a16="http://schemas.microsoft.com/office/drawing/2014/main" id="{8236CCBC-63B1-D698-FBE2-0751B041C41A}"/>
                          </a:ext>
                        </a:extLst>
                      </p:cNvPr>
                      <p:cNvPicPr/>
                      <p:nvPr/>
                    </p:nvPicPr>
                    <p:blipFill>
                      <a:blip r:embed="rId3"/>
                      <a:stretch>
                        <a:fillRect/>
                      </a:stretch>
                    </p:blipFill>
                    <p:spPr>
                      <a:xfrm>
                        <a:off x="1095095" y="2791345"/>
                        <a:ext cx="5943600" cy="36322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1F3B7E45-62BD-DB3C-21A8-8479524E085D}"/>
              </a:ext>
            </a:extLst>
          </p:cNvPr>
          <p:cNvGraphicFramePr>
            <a:graphicFrameLocks noChangeAspect="1"/>
          </p:cNvGraphicFramePr>
          <p:nvPr>
            <p:extLst>
              <p:ext uri="{D42A27DB-BD31-4B8C-83A1-F6EECF244321}">
                <p14:modId xmlns:p14="http://schemas.microsoft.com/office/powerpoint/2010/main" val="2141970374"/>
              </p:ext>
            </p:extLst>
          </p:nvPr>
        </p:nvGraphicFramePr>
        <p:xfrm>
          <a:off x="6938963" y="2790825"/>
          <a:ext cx="5486400" cy="3213100"/>
        </p:xfrm>
        <a:graphic>
          <a:graphicData uri="http://schemas.openxmlformats.org/presentationml/2006/ole">
            <mc:AlternateContent xmlns:mc="http://schemas.openxmlformats.org/markup-compatibility/2006">
              <mc:Choice xmlns:v="urn:schemas-microsoft-com:vml" Requires="v">
                <p:oleObj name="Document" r:id="rId4" imgW="5486400" imgH="3213100" progId="Word.Document.12">
                  <p:embed/>
                </p:oleObj>
              </mc:Choice>
              <mc:Fallback>
                <p:oleObj name="Document" r:id="rId4" imgW="5486400" imgH="3213100" progId="Word.Document.12">
                  <p:embed/>
                  <p:pic>
                    <p:nvPicPr>
                      <p:cNvPr id="7" name="Object 6">
                        <a:extLst>
                          <a:ext uri="{FF2B5EF4-FFF2-40B4-BE49-F238E27FC236}">
                            <a16:creationId xmlns:a16="http://schemas.microsoft.com/office/drawing/2014/main" id="{1F3B7E45-62BD-DB3C-21A8-8479524E085D}"/>
                          </a:ext>
                        </a:extLst>
                      </p:cNvPr>
                      <p:cNvPicPr/>
                      <p:nvPr/>
                    </p:nvPicPr>
                    <p:blipFill>
                      <a:blip r:embed="rId5"/>
                      <a:stretch>
                        <a:fillRect/>
                      </a:stretch>
                    </p:blipFill>
                    <p:spPr>
                      <a:xfrm>
                        <a:off x="6938963" y="2790825"/>
                        <a:ext cx="5486400" cy="3213100"/>
                      </a:xfrm>
                      <a:prstGeom prst="rect">
                        <a:avLst/>
                      </a:prstGeom>
                    </p:spPr>
                  </p:pic>
                </p:oleObj>
              </mc:Fallback>
            </mc:AlternateContent>
          </a:graphicData>
        </a:graphic>
      </p:graphicFrame>
    </p:spTree>
    <p:extLst>
      <p:ext uri="{BB962C8B-B14F-4D97-AF65-F5344CB8AC3E}">
        <p14:creationId xmlns:p14="http://schemas.microsoft.com/office/powerpoint/2010/main" val="2153441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C6871-00A4-0446-AE5F-D18B1485E789}"/>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gtr</a:t>
            </a:r>
            <a:endParaRPr lang="en-US" dirty="0">
              <a:solidFill>
                <a:schemeClr val="bg1"/>
              </a:solidFill>
            </a:endParaRPr>
          </a:p>
        </p:txBody>
      </p:sp>
      <p:sp>
        <p:nvSpPr>
          <p:cNvPr id="3" name="Content Placeholder 2">
            <a:extLst>
              <a:ext uri="{FF2B5EF4-FFF2-40B4-BE49-F238E27FC236}">
                <a16:creationId xmlns:a16="http://schemas.microsoft.com/office/drawing/2014/main" id="{D02DDD3E-59BC-DD45-98DC-3E075C487A99}"/>
              </a:ext>
            </a:extLst>
          </p:cNvPr>
          <p:cNvSpPr>
            <a:spLocks noGrp="1"/>
          </p:cNvSpPr>
          <p:nvPr>
            <p:ph idx="1"/>
          </p:nvPr>
        </p:nvSpPr>
        <p:spPr>
          <a:xfrm>
            <a:off x="643468" y="2638044"/>
            <a:ext cx="3363974" cy="3415622"/>
          </a:xfrm>
        </p:spPr>
        <p:txBody>
          <a:bodyPr>
            <a:normAutofit/>
          </a:bodyPr>
          <a:lstStyle/>
          <a:p>
            <a:endParaRPr lang="en-US" dirty="0">
              <a:solidFill>
                <a:schemeClr val="bg1"/>
              </a:solidFill>
            </a:endParaRPr>
          </a:p>
          <a:p>
            <a:pPr marL="285750" indent="-285750"/>
            <a:r>
              <a:rPr lang="en-US" dirty="0">
                <a:solidFill>
                  <a:schemeClr val="bg1"/>
                </a:solidFill>
              </a:rPr>
              <a:t>Geoid-topography ratios (GTRs) are used to estimate compensation depth and elastic thickness.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GTRs are the least squares regression of the geoid over the nearby topography.</a:t>
            </a:r>
          </a:p>
          <a:p>
            <a:pPr marL="0" indent="0">
              <a:buNone/>
            </a:pPr>
            <a:endParaRPr lang="en-US" dirty="0">
              <a:solidFill>
                <a:schemeClr val="bg1"/>
              </a:solidFill>
            </a:endParaRPr>
          </a:p>
        </p:txBody>
      </p:sp>
      <p:pic>
        <p:nvPicPr>
          <p:cNvPr id="5" name="Picture 4" descr="A close up of a map&#10;&#10;Description automatically generated">
            <a:extLst>
              <a:ext uri="{FF2B5EF4-FFF2-40B4-BE49-F238E27FC236}">
                <a16:creationId xmlns:a16="http://schemas.microsoft.com/office/drawing/2014/main" id="{C64BCF21-F47C-C045-BDBA-3C3C1953D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880" y="724717"/>
            <a:ext cx="6250769" cy="4641195"/>
          </a:xfrm>
          <a:prstGeom prst="rect">
            <a:avLst/>
          </a:prstGeom>
        </p:spPr>
      </p:pic>
      <p:sp>
        <p:nvSpPr>
          <p:cNvPr id="8" name="TextBox 7">
            <a:extLst>
              <a:ext uri="{FF2B5EF4-FFF2-40B4-BE49-F238E27FC236}">
                <a16:creationId xmlns:a16="http://schemas.microsoft.com/office/drawing/2014/main" id="{B7A9A367-8A21-C248-B74B-7B99A5257699}"/>
              </a:ext>
            </a:extLst>
          </p:cNvPr>
          <p:cNvSpPr txBox="1"/>
          <p:nvPr/>
        </p:nvSpPr>
        <p:spPr>
          <a:xfrm>
            <a:off x="9846366" y="5415777"/>
            <a:ext cx="1702166" cy="464119"/>
          </a:xfrm>
          <a:prstGeom prst="rect">
            <a:avLst/>
          </a:prstGeom>
          <a:noFill/>
          <a:ln>
            <a:noFill/>
          </a:ln>
        </p:spPr>
        <p:txBody>
          <a:bodyPr wrap="square" rtlCol="0">
            <a:noAutofit/>
          </a:bodyPr>
          <a:lstStyle/>
          <a:p>
            <a:pPr algn="ctr">
              <a:spcAft>
                <a:spcPts val="600"/>
              </a:spcAft>
            </a:pPr>
            <a:r>
              <a:rPr lang="en-US" sz="1300" dirty="0"/>
              <a:t>James et al., 2013</a:t>
            </a:r>
          </a:p>
        </p:txBody>
      </p:sp>
    </p:spTree>
    <p:extLst>
      <p:ext uri="{BB962C8B-B14F-4D97-AF65-F5344CB8AC3E}">
        <p14:creationId xmlns:p14="http://schemas.microsoft.com/office/powerpoint/2010/main" val="285933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B2F959-8522-3E42-BCE0-42EFE1AF7A44}"/>
              </a:ext>
            </a:extLst>
          </p:cNvPr>
          <p:cNvSpPr>
            <a:spLocks noGrp="1"/>
          </p:cNvSpPr>
          <p:nvPr>
            <p:ph idx="1"/>
          </p:nvPr>
        </p:nvSpPr>
        <p:spPr>
          <a:xfrm>
            <a:off x="8184222" y="339100"/>
            <a:ext cx="1711138" cy="574683"/>
          </a:xfrm>
        </p:spPr>
        <p:txBody>
          <a:bodyPr>
            <a:noAutofit/>
          </a:bodyPr>
          <a:lstStyle/>
          <a:p>
            <a:pPr marL="0" indent="0">
              <a:buNone/>
            </a:pPr>
            <a:r>
              <a:rPr lang="en-US" sz="2800" dirty="0"/>
              <a:t>Low GTR</a:t>
            </a:r>
          </a:p>
        </p:txBody>
      </p:sp>
      <p:sp>
        <p:nvSpPr>
          <p:cNvPr id="4" name="Content Placeholder 2">
            <a:extLst>
              <a:ext uri="{FF2B5EF4-FFF2-40B4-BE49-F238E27FC236}">
                <a16:creationId xmlns:a16="http://schemas.microsoft.com/office/drawing/2014/main" id="{E7FA423B-E575-794D-82CA-32AD816A221C}"/>
              </a:ext>
            </a:extLst>
          </p:cNvPr>
          <p:cNvSpPr txBox="1">
            <a:spLocks/>
          </p:cNvSpPr>
          <p:nvPr/>
        </p:nvSpPr>
        <p:spPr>
          <a:xfrm>
            <a:off x="2456366" y="311089"/>
            <a:ext cx="1749873" cy="5746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800" dirty="0"/>
              <a:t>High GTR</a:t>
            </a:r>
          </a:p>
        </p:txBody>
      </p:sp>
      <p:sp>
        <p:nvSpPr>
          <p:cNvPr id="30" name="Freeform 29">
            <a:extLst>
              <a:ext uri="{FF2B5EF4-FFF2-40B4-BE49-F238E27FC236}">
                <a16:creationId xmlns:a16="http://schemas.microsoft.com/office/drawing/2014/main" id="{F757B8BA-64ED-0D4E-B6EC-0A28735E04A5}"/>
              </a:ext>
            </a:extLst>
          </p:cNvPr>
          <p:cNvSpPr/>
          <p:nvPr/>
        </p:nvSpPr>
        <p:spPr>
          <a:xfrm>
            <a:off x="1074753" y="1839800"/>
            <a:ext cx="3926693" cy="724483"/>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551273">
                <a:moveTo>
                  <a:pt x="0" y="551273"/>
                </a:moveTo>
                <a:cubicBezTo>
                  <a:pt x="275303" y="528331"/>
                  <a:pt x="550606" y="426731"/>
                  <a:pt x="825909" y="334963"/>
                </a:cubicBezTo>
                <a:cubicBezTo>
                  <a:pt x="1101212" y="243195"/>
                  <a:pt x="1397819" y="13776"/>
                  <a:pt x="1651819" y="666"/>
                </a:cubicBezTo>
                <a:cubicBezTo>
                  <a:pt x="1905819" y="-12444"/>
                  <a:pt x="2089354" y="171092"/>
                  <a:pt x="2349909" y="256305"/>
                </a:cubicBezTo>
                <a:cubicBezTo>
                  <a:pt x="2610464" y="341518"/>
                  <a:pt x="3108630" y="508665"/>
                  <a:pt x="3274140" y="51194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a:extLst>
              <a:ext uri="{FF2B5EF4-FFF2-40B4-BE49-F238E27FC236}">
                <a16:creationId xmlns:a16="http://schemas.microsoft.com/office/drawing/2014/main" id="{A0449793-E3BC-0B44-B947-0A17A0D38444}"/>
              </a:ext>
            </a:extLst>
          </p:cNvPr>
          <p:cNvSpPr/>
          <p:nvPr/>
        </p:nvSpPr>
        <p:spPr>
          <a:xfrm>
            <a:off x="1084476" y="2362635"/>
            <a:ext cx="3916969" cy="724476"/>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551273">
                <a:moveTo>
                  <a:pt x="0" y="551273"/>
                </a:moveTo>
                <a:cubicBezTo>
                  <a:pt x="275303" y="528331"/>
                  <a:pt x="550606" y="426731"/>
                  <a:pt x="825909" y="334963"/>
                </a:cubicBezTo>
                <a:cubicBezTo>
                  <a:pt x="1101212" y="243195"/>
                  <a:pt x="1397819" y="13776"/>
                  <a:pt x="1651819" y="666"/>
                </a:cubicBezTo>
                <a:cubicBezTo>
                  <a:pt x="1905819" y="-12444"/>
                  <a:pt x="2089354" y="171092"/>
                  <a:pt x="2349909" y="256305"/>
                </a:cubicBezTo>
                <a:cubicBezTo>
                  <a:pt x="2610464" y="341518"/>
                  <a:pt x="3108630" y="508665"/>
                  <a:pt x="3274140" y="51194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69BE8A9-FE70-D542-8839-813BB384B0D8}"/>
              </a:ext>
            </a:extLst>
          </p:cNvPr>
          <p:cNvSpPr/>
          <p:nvPr/>
        </p:nvSpPr>
        <p:spPr>
          <a:xfrm>
            <a:off x="7103088" y="2810567"/>
            <a:ext cx="3926693" cy="289114"/>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421519 h 421519"/>
              <a:gd name="connsiteX1" fmla="*/ 825909 w 3274140"/>
              <a:gd name="connsiteY1" fmla="*/ 205209 h 421519"/>
              <a:gd name="connsiteX2" fmla="*/ 1629719 w 3274140"/>
              <a:gd name="connsiteY2" fmla="*/ 2001 h 421519"/>
              <a:gd name="connsiteX3" fmla="*/ 2349909 w 3274140"/>
              <a:gd name="connsiteY3" fmla="*/ 126551 h 421519"/>
              <a:gd name="connsiteX4" fmla="*/ 3274140 w 3274140"/>
              <a:gd name="connsiteY4" fmla="*/ 382188 h 421519"/>
              <a:gd name="connsiteX0" fmla="*/ 0 w 3274140"/>
              <a:gd name="connsiteY0" fmla="*/ 419670 h 419670"/>
              <a:gd name="connsiteX1" fmla="*/ 825909 w 3274140"/>
              <a:gd name="connsiteY1" fmla="*/ 203360 h 419670"/>
              <a:gd name="connsiteX2" fmla="*/ 1629719 w 3274140"/>
              <a:gd name="connsiteY2" fmla="*/ 152 h 419670"/>
              <a:gd name="connsiteX3" fmla="*/ 2349909 w 3274140"/>
              <a:gd name="connsiteY3" fmla="*/ 124702 h 419670"/>
              <a:gd name="connsiteX4" fmla="*/ 3274140 w 3274140"/>
              <a:gd name="connsiteY4" fmla="*/ 380339 h 419670"/>
              <a:gd name="connsiteX0" fmla="*/ 0 w 3274140"/>
              <a:gd name="connsiteY0" fmla="*/ 419584 h 419584"/>
              <a:gd name="connsiteX1" fmla="*/ 825909 w 3274140"/>
              <a:gd name="connsiteY1" fmla="*/ 203274 h 419584"/>
              <a:gd name="connsiteX2" fmla="*/ 1629719 w 3274140"/>
              <a:gd name="connsiteY2" fmla="*/ 66 h 419584"/>
              <a:gd name="connsiteX3" fmla="*/ 2349909 w 3274140"/>
              <a:gd name="connsiteY3" fmla="*/ 185119 h 419584"/>
              <a:gd name="connsiteX4" fmla="*/ 3274140 w 3274140"/>
              <a:gd name="connsiteY4" fmla="*/ 380253 h 41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419584">
                <a:moveTo>
                  <a:pt x="0" y="419584"/>
                </a:moveTo>
                <a:cubicBezTo>
                  <a:pt x="275303" y="396642"/>
                  <a:pt x="554289" y="273194"/>
                  <a:pt x="825909" y="203274"/>
                </a:cubicBezTo>
                <a:cubicBezTo>
                  <a:pt x="1097529" y="133354"/>
                  <a:pt x="1375719" y="3092"/>
                  <a:pt x="1629719" y="66"/>
                </a:cubicBezTo>
                <a:cubicBezTo>
                  <a:pt x="1883719" y="-2960"/>
                  <a:pt x="2089354" y="99906"/>
                  <a:pt x="2349909" y="185119"/>
                </a:cubicBezTo>
                <a:cubicBezTo>
                  <a:pt x="2610464" y="270332"/>
                  <a:pt x="3108630" y="376976"/>
                  <a:pt x="3274140" y="380253"/>
                </a:cubicBezTo>
              </a:path>
            </a:pathLst>
          </a:custGeom>
          <a:noFill/>
          <a:ln w="28575">
            <a:solidFill>
              <a:srgbClr val="B675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1519F7C-B1AB-F94C-8F5C-3B8EF63CD05C}"/>
              </a:ext>
            </a:extLst>
          </p:cNvPr>
          <p:cNvSpPr/>
          <p:nvPr/>
        </p:nvSpPr>
        <p:spPr>
          <a:xfrm flipV="1">
            <a:off x="7103088" y="3384308"/>
            <a:ext cx="3926693" cy="640432"/>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421519 h 421519"/>
              <a:gd name="connsiteX1" fmla="*/ 825909 w 3274140"/>
              <a:gd name="connsiteY1" fmla="*/ 205209 h 421519"/>
              <a:gd name="connsiteX2" fmla="*/ 1629719 w 3274140"/>
              <a:gd name="connsiteY2" fmla="*/ 2001 h 421519"/>
              <a:gd name="connsiteX3" fmla="*/ 2349909 w 3274140"/>
              <a:gd name="connsiteY3" fmla="*/ 126551 h 421519"/>
              <a:gd name="connsiteX4" fmla="*/ 3274140 w 3274140"/>
              <a:gd name="connsiteY4" fmla="*/ 382188 h 421519"/>
              <a:gd name="connsiteX0" fmla="*/ 0 w 3274140"/>
              <a:gd name="connsiteY0" fmla="*/ 419670 h 419670"/>
              <a:gd name="connsiteX1" fmla="*/ 825909 w 3274140"/>
              <a:gd name="connsiteY1" fmla="*/ 203360 h 419670"/>
              <a:gd name="connsiteX2" fmla="*/ 1629719 w 3274140"/>
              <a:gd name="connsiteY2" fmla="*/ 152 h 419670"/>
              <a:gd name="connsiteX3" fmla="*/ 2349909 w 3274140"/>
              <a:gd name="connsiteY3" fmla="*/ 124702 h 419670"/>
              <a:gd name="connsiteX4" fmla="*/ 3274140 w 3274140"/>
              <a:gd name="connsiteY4" fmla="*/ 380339 h 419670"/>
              <a:gd name="connsiteX0" fmla="*/ 0 w 3274140"/>
              <a:gd name="connsiteY0" fmla="*/ 419584 h 419584"/>
              <a:gd name="connsiteX1" fmla="*/ 825909 w 3274140"/>
              <a:gd name="connsiteY1" fmla="*/ 203274 h 419584"/>
              <a:gd name="connsiteX2" fmla="*/ 1629719 w 3274140"/>
              <a:gd name="connsiteY2" fmla="*/ 66 h 419584"/>
              <a:gd name="connsiteX3" fmla="*/ 2349909 w 3274140"/>
              <a:gd name="connsiteY3" fmla="*/ 185119 h 419584"/>
              <a:gd name="connsiteX4" fmla="*/ 3274140 w 3274140"/>
              <a:gd name="connsiteY4" fmla="*/ 380253 h 41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419584">
                <a:moveTo>
                  <a:pt x="0" y="419584"/>
                </a:moveTo>
                <a:cubicBezTo>
                  <a:pt x="275303" y="396642"/>
                  <a:pt x="554289" y="273194"/>
                  <a:pt x="825909" y="203274"/>
                </a:cubicBezTo>
                <a:cubicBezTo>
                  <a:pt x="1097529" y="133354"/>
                  <a:pt x="1375719" y="3092"/>
                  <a:pt x="1629719" y="66"/>
                </a:cubicBezTo>
                <a:cubicBezTo>
                  <a:pt x="1883719" y="-2960"/>
                  <a:pt x="2089354" y="99906"/>
                  <a:pt x="2349909" y="185119"/>
                </a:cubicBezTo>
                <a:cubicBezTo>
                  <a:pt x="2610464" y="270332"/>
                  <a:pt x="3108630" y="376976"/>
                  <a:pt x="3274140" y="380253"/>
                </a:cubicBezTo>
              </a:path>
            </a:pathLst>
          </a:custGeom>
          <a:noFill/>
          <a:ln w="28575">
            <a:solidFill>
              <a:srgbClr val="B675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8F967A6-059F-1E4B-A25C-6AFE6362E076}"/>
              </a:ext>
            </a:extLst>
          </p:cNvPr>
          <p:cNvCxnSpPr/>
          <p:nvPr/>
        </p:nvCxnSpPr>
        <p:spPr>
          <a:xfrm>
            <a:off x="6506817" y="190536"/>
            <a:ext cx="0" cy="6387547"/>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7F77BC7-AD7C-3B45-A3C9-6CE144878679}"/>
              </a:ext>
            </a:extLst>
          </p:cNvPr>
          <p:cNvCxnSpPr>
            <a:cxnSpLocks/>
          </p:cNvCxnSpPr>
          <p:nvPr/>
        </p:nvCxnSpPr>
        <p:spPr>
          <a:xfrm>
            <a:off x="334187" y="1054100"/>
            <a:ext cx="1153334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Curved Connector 19">
            <a:extLst>
              <a:ext uri="{FF2B5EF4-FFF2-40B4-BE49-F238E27FC236}">
                <a16:creationId xmlns:a16="http://schemas.microsoft.com/office/drawing/2014/main" id="{EDBC86EB-9555-2747-A0DC-56F230C2112A}"/>
              </a:ext>
            </a:extLst>
          </p:cNvPr>
          <p:cNvCxnSpPr>
            <a:cxnSpLocks/>
          </p:cNvCxnSpPr>
          <p:nvPr/>
        </p:nvCxnSpPr>
        <p:spPr>
          <a:xfrm rot="16200000" flipV="1">
            <a:off x="2368777" y="3275596"/>
            <a:ext cx="743007" cy="366038"/>
          </a:xfrm>
          <a:prstGeom prst="curvedConnector3">
            <a:avLst>
              <a:gd name="adj1" fmla="val 139847"/>
            </a:avLst>
          </a:prstGeom>
          <a:ln w="38100">
            <a:solidFill>
              <a:srgbClr val="FFC81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65DD8124-7B81-8147-8A6C-7B2AA715AF5F}"/>
              </a:ext>
            </a:extLst>
          </p:cNvPr>
          <p:cNvCxnSpPr>
            <a:cxnSpLocks/>
          </p:cNvCxnSpPr>
          <p:nvPr/>
        </p:nvCxnSpPr>
        <p:spPr>
          <a:xfrm rot="5400000" flipH="1" flipV="1">
            <a:off x="3010227" y="3271275"/>
            <a:ext cx="743010" cy="374683"/>
          </a:xfrm>
          <a:prstGeom prst="curvedConnector3">
            <a:avLst>
              <a:gd name="adj1" fmla="val 139846"/>
            </a:avLst>
          </a:prstGeom>
          <a:ln w="38100">
            <a:solidFill>
              <a:srgbClr val="FFC81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D7E26C-4D5D-5842-92BB-9A6A2DE8A2D7}"/>
              </a:ext>
            </a:extLst>
          </p:cNvPr>
          <p:cNvSpPr txBox="1"/>
          <p:nvPr/>
        </p:nvSpPr>
        <p:spPr>
          <a:xfrm>
            <a:off x="293039" y="1592748"/>
            <a:ext cx="1810511" cy="707886"/>
          </a:xfrm>
          <a:prstGeom prst="rect">
            <a:avLst/>
          </a:prstGeom>
          <a:noFill/>
        </p:spPr>
        <p:txBody>
          <a:bodyPr wrap="square" rtlCol="0">
            <a:spAutoFit/>
          </a:bodyPr>
          <a:lstStyle/>
          <a:p>
            <a:r>
              <a:rPr lang="en-US" sz="2000" dirty="0"/>
              <a:t>Dynamic Compensation:</a:t>
            </a:r>
          </a:p>
        </p:txBody>
      </p:sp>
      <p:cxnSp>
        <p:nvCxnSpPr>
          <p:cNvPr id="17" name="Straight Connector 16">
            <a:extLst>
              <a:ext uri="{FF2B5EF4-FFF2-40B4-BE49-F238E27FC236}">
                <a16:creationId xmlns:a16="http://schemas.microsoft.com/office/drawing/2014/main" id="{C4291A48-E849-224C-9734-2AA91ED56951}"/>
              </a:ext>
            </a:extLst>
          </p:cNvPr>
          <p:cNvCxnSpPr>
            <a:cxnSpLocks/>
            <a:stCxn id="30" idx="0"/>
          </p:cNvCxnSpPr>
          <p:nvPr/>
        </p:nvCxnSpPr>
        <p:spPr>
          <a:xfrm>
            <a:off x="1074753" y="2564283"/>
            <a:ext cx="3926692" cy="0"/>
          </a:xfrm>
          <a:prstGeom prst="line">
            <a:avLst/>
          </a:prstGeom>
          <a:ln w="19050">
            <a:solidFill>
              <a:srgbClr val="B6751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E11416B-A28F-4C4F-AEF6-A5F076DA1A0F}"/>
              </a:ext>
            </a:extLst>
          </p:cNvPr>
          <p:cNvCxnSpPr>
            <a:cxnSpLocks/>
          </p:cNvCxnSpPr>
          <p:nvPr/>
        </p:nvCxnSpPr>
        <p:spPr>
          <a:xfrm>
            <a:off x="1084476" y="3087111"/>
            <a:ext cx="3926692" cy="0"/>
          </a:xfrm>
          <a:prstGeom prst="line">
            <a:avLst/>
          </a:prstGeom>
          <a:ln w="19050">
            <a:solidFill>
              <a:srgbClr val="B67511"/>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CFB655-7C0E-C34F-B621-36BAA8374C5F}"/>
              </a:ext>
            </a:extLst>
          </p:cNvPr>
          <p:cNvSpPr txBox="1"/>
          <p:nvPr/>
        </p:nvSpPr>
        <p:spPr>
          <a:xfrm>
            <a:off x="4997616" y="2598044"/>
            <a:ext cx="834644" cy="369332"/>
          </a:xfrm>
          <a:prstGeom prst="rect">
            <a:avLst/>
          </a:prstGeom>
          <a:noFill/>
        </p:spPr>
        <p:txBody>
          <a:bodyPr wrap="square" rtlCol="0">
            <a:spAutoFit/>
          </a:bodyPr>
          <a:lstStyle/>
          <a:p>
            <a:r>
              <a:rPr lang="en-US" dirty="0"/>
              <a:t>Crust</a:t>
            </a:r>
          </a:p>
        </p:txBody>
      </p:sp>
      <p:sp>
        <p:nvSpPr>
          <p:cNvPr id="47" name="TextBox 46">
            <a:extLst>
              <a:ext uri="{FF2B5EF4-FFF2-40B4-BE49-F238E27FC236}">
                <a16:creationId xmlns:a16="http://schemas.microsoft.com/office/drawing/2014/main" id="{0D8043A5-367B-3444-80A8-366B5B414240}"/>
              </a:ext>
            </a:extLst>
          </p:cNvPr>
          <p:cNvSpPr txBox="1"/>
          <p:nvPr/>
        </p:nvSpPr>
        <p:spPr>
          <a:xfrm>
            <a:off x="10879484" y="3062151"/>
            <a:ext cx="834644" cy="369332"/>
          </a:xfrm>
          <a:prstGeom prst="rect">
            <a:avLst/>
          </a:prstGeom>
          <a:noFill/>
        </p:spPr>
        <p:txBody>
          <a:bodyPr wrap="square" rtlCol="0">
            <a:spAutoFit/>
          </a:bodyPr>
          <a:lstStyle/>
          <a:p>
            <a:r>
              <a:rPr lang="en-US" dirty="0"/>
              <a:t>Crust</a:t>
            </a:r>
          </a:p>
        </p:txBody>
      </p:sp>
      <p:sp>
        <p:nvSpPr>
          <p:cNvPr id="48" name="TextBox 47">
            <a:extLst>
              <a:ext uri="{FF2B5EF4-FFF2-40B4-BE49-F238E27FC236}">
                <a16:creationId xmlns:a16="http://schemas.microsoft.com/office/drawing/2014/main" id="{5FBD4728-4CCF-D049-8C31-D2B952F83CB9}"/>
              </a:ext>
            </a:extLst>
          </p:cNvPr>
          <p:cNvSpPr txBox="1"/>
          <p:nvPr/>
        </p:nvSpPr>
        <p:spPr>
          <a:xfrm>
            <a:off x="4625026" y="3313737"/>
            <a:ext cx="1088661" cy="369332"/>
          </a:xfrm>
          <a:prstGeom prst="rect">
            <a:avLst/>
          </a:prstGeom>
          <a:noFill/>
        </p:spPr>
        <p:txBody>
          <a:bodyPr wrap="square" rtlCol="0">
            <a:spAutoFit/>
          </a:bodyPr>
          <a:lstStyle/>
          <a:p>
            <a:r>
              <a:rPr lang="en-US" dirty="0"/>
              <a:t>Mantle</a:t>
            </a:r>
          </a:p>
        </p:txBody>
      </p:sp>
      <p:sp>
        <p:nvSpPr>
          <p:cNvPr id="50" name="TextBox 49">
            <a:extLst>
              <a:ext uri="{FF2B5EF4-FFF2-40B4-BE49-F238E27FC236}">
                <a16:creationId xmlns:a16="http://schemas.microsoft.com/office/drawing/2014/main" id="{61A9CF75-17C1-964B-A5B1-7196E18BEDFD}"/>
              </a:ext>
            </a:extLst>
          </p:cNvPr>
          <p:cNvSpPr txBox="1"/>
          <p:nvPr/>
        </p:nvSpPr>
        <p:spPr>
          <a:xfrm>
            <a:off x="10947361" y="3927917"/>
            <a:ext cx="1088661" cy="369332"/>
          </a:xfrm>
          <a:prstGeom prst="rect">
            <a:avLst/>
          </a:prstGeom>
          <a:noFill/>
        </p:spPr>
        <p:txBody>
          <a:bodyPr wrap="square" rtlCol="0">
            <a:spAutoFit/>
          </a:bodyPr>
          <a:lstStyle/>
          <a:p>
            <a:r>
              <a:rPr lang="en-US" dirty="0"/>
              <a:t>Mantle</a:t>
            </a:r>
          </a:p>
        </p:txBody>
      </p:sp>
      <p:sp>
        <p:nvSpPr>
          <p:cNvPr id="32" name="Freeform 31">
            <a:extLst>
              <a:ext uri="{FF2B5EF4-FFF2-40B4-BE49-F238E27FC236}">
                <a16:creationId xmlns:a16="http://schemas.microsoft.com/office/drawing/2014/main" id="{3CF8DA14-A0A9-A2E1-6ED3-3794B8778336}"/>
              </a:ext>
            </a:extLst>
          </p:cNvPr>
          <p:cNvSpPr/>
          <p:nvPr/>
        </p:nvSpPr>
        <p:spPr>
          <a:xfrm>
            <a:off x="1057713" y="4476780"/>
            <a:ext cx="3926693" cy="701476"/>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421519 h 421519"/>
              <a:gd name="connsiteX1" fmla="*/ 825909 w 3274140"/>
              <a:gd name="connsiteY1" fmla="*/ 205209 h 421519"/>
              <a:gd name="connsiteX2" fmla="*/ 1629719 w 3274140"/>
              <a:gd name="connsiteY2" fmla="*/ 2001 h 421519"/>
              <a:gd name="connsiteX3" fmla="*/ 2349909 w 3274140"/>
              <a:gd name="connsiteY3" fmla="*/ 126551 h 421519"/>
              <a:gd name="connsiteX4" fmla="*/ 3274140 w 3274140"/>
              <a:gd name="connsiteY4" fmla="*/ 382188 h 421519"/>
              <a:gd name="connsiteX0" fmla="*/ 0 w 3274140"/>
              <a:gd name="connsiteY0" fmla="*/ 419670 h 419670"/>
              <a:gd name="connsiteX1" fmla="*/ 825909 w 3274140"/>
              <a:gd name="connsiteY1" fmla="*/ 203360 h 419670"/>
              <a:gd name="connsiteX2" fmla="*/ 1629719 w 3274140"/>
              <a:gd name="connsiteY2" fmla="*/ 152 h 419670"/>
              <a:gd name="connsiteX3" fmla="*/ 2349909 w 3274140"/>
              <a:gd name="connsiteY3" fmla="*/ 124702 h 419670"/>
              <a:gd name="connsiteX4" fmla="*/ 3274140 w 3274140"/>
              <a:gd name="connsiteY4" fmla="*/ 380339 h 419670"/>
              <a:gd name="connsiteX0" fmla="*/ 0 w 3274140"/>
              <a:gd name="connsiteY0" fmla="*/ 419584 h 419584"/>
              <a:gd name="connsiteX1" fmla="*/ 825909 w 3274140"/>
              <a:gd name="connsiteY1" fmla="*/ 203274 h 419584"/>
              <a:gd name="connsiteX2" fmla="*/ 1629719 w 3274140"/>
              <a:gd name="connsiteY2" fmla="*/ 66 h 419584"/>
              <a:gd name="connsiteX3" fmla="*/ 2349909 w 3274140"/>
              <a:gd name="connsiteY3" fmla="*/ 185119 h 419584"/>
              <a:gd name="connsiteX4" fmla="*/ 3274140 w 3274140"/>
              <a:gd name="connsiteY4" fmla="*/ 380253 h 41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419584">
                <a:moveTo>
                  <a:pt x="0" y="419584"/>
                </a:moveTo>
                <a:cubicBezTo>
                  <a:pt x="275303" y="396642"/>
                  <a:pt x="554289" y="273194"/>
                  <a:pt x="825909" y="203274"/>
                </a:cubicBezTo>
                <a:cubicBezTo>
                  <a:pt x="1097529" y="133354"/>
                  <a:pt x="1375719" y="3092"/>
                  <a:pt x="1629719" y="66"/>
                </a:cubicBezTo>
                <a:cubicBezTo>
                  <a:pt x="1883719" y="-2960"/>
                  <a:pt x="2089354" y="99906"/>
                  <a:pt x="2349909" y="185119"/>
                </a:cubicBezTo>
                <a:cubicBezTo>
                  <a:pt x="2610464" y="270332"/>
                  <a:pt x="3108630" y="376976"/>
                  <a:pt x="3274140" y="380253"/>
                </a:cubicBezTo>
              </a:path>
            </a:pathLst>
          </a:custGeom>
          <a:noFill/>
          <a:ln w="28575">
            <a:solidFill>
              <a:srgbClr val="B675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B5D48198-98D9-D5C3-83D6-96DFEE458B3E}"/>
              </a:ext>
            </a:extLst>
          </p:cNvPr>
          <p:cNvSpPr/>
          <p:nvPr/>
        </p:nvSpPr>
        <p:spPr>
          <a:xfrm flipV="1">
            <a:off x="1070923" y="5702174"/>
            <a:ext cx="3926693" cy="45719"/>
          </a:xfrm>
          <a:custGeom>
            <a:avLst/>
            <a:gdLst>
              <a:gd name="connsiteX0" fmla="*/ 0 w 3435477"/>
              <a:gd name="connsiteY0" fmla="*/ 551247 h 551247"/>
              <a:gd name="connsiteX1" fmla="*/ 825909 w 3435477"/>
              <a:gd name="connsiteY1" fmla="*/ 334937 h 551247"/>
              <a:gd name="connsiteX2" fmla="*/ 1651819 w 3435477"/>
              <a:gd name="connsiteY2" fmla="*/ 640 h 551247"/>
              <a:gd name="connsiteX3" fmla="*/ 2281083 w 3435477"/>
              <a:gd name="connsiteY3" fmla="*/ 256279 h 551247"/>
              <a:gd name="connsiteX4" fmla="*/ 3382296 w 3435477"/>
              <a:gd name="connsiteY4" fmla="*/ 462756 h 551247"/>
              <a:gd name="connsiteX5" fmla="*/ 3274141 w 3435477"/>
              <a:gd name="connsiteY5" fmla="*/ 452924 h 551247"/>
              <a:gd name="connsiteX0" fmla="*/ 0 w 3764055"/>
              <a:gd name="connsiteY0" fmla="*/ 551262 h 551262"/>
              <a:gd name="connsiteX1" fmla="*/ 825909 w 3764055"/>
              <a:gd name="connsiteY1" fmla="*/ 334952 h 551262"/>
              <a:gd name="connsiteX2" fmla="*/ 1651819 w 3764055"/>
              <a:gd name="connsiteY2" fmla="*/ 655 h 551262"/>
              <a:gd name="connsiteX3" fmla="*/ 2281083 w 3764055"/>
              <a:gd name="connsiteY3" fmla="*/ 256294 h 551262"/>
              <a:gd name="connsiteX4" fmla="*/ 3736257 w 3764055"/>
              <a:gd name="connsiteY4" fmla="*/ 492267 h 551262"/>
              <a:gd name="connsiteX5" fmla="*/ 3274141 w 3764055"/>
              <a:gd name="connsiteY5" fmla="*/ 452939 h 551262"/>
              <a:gd name="connsiteX0" fmla="*/ 0 w 3274141"/>
              <a:gd name="connsiteY0" fmla="*/ 551191 h 551191"/>
              <a:gd name="connsiteX1" fmla="*/ 825909 w 3274141"/>
              <a:gd name="connsiteY1" fmla="*/ 334881 h 551191"/>
              <a:gd name="connsiteX2" fmla="*/ 1651819 w 3274141"/>
              <a:gd name="connsiteY2" fmla="*/ 584 h 551191"/>
              <a:gd name="connsiteX3" fmla="*/ 2281083 w 3274141"/>
              <a:gd name="connsiteY3" fmla="*/ 256223 h 551191"/>
              <a:gd name="connsiteX4" fmla="*/ 2871018 w 3274141"/>
              <a:gd name="connsiteY4" fmla="*/ 344712 h 551191"/>
              <a:gd name="connsiteX5" fmla="*/ 3274141 w 3274141"/>
              <a:gd name="connsiteY5" fmla="*/ 452868 h 551191"/>
              <a:gd name="connsiteX0" fmla="*/ 0 w 3637935"/>
              <a:gd name="connsiteY0" fmla="*/ 551191 h 551191"/>
              <a:gd name="connsiteX1" fmla="*/ 825909 w 3637935"/>
              <a:gd name="connsiteY1" fmla="*/ 334881 h 551191"/>
              <a:gd name="connsiteX2" fmla="*/ 1651819 w 3637935"/>
              <a:gd name="connsiteY2" fmla="*/ 584 h 551191"/>
              <a:gd name="connsiteX3" fmla="*/ 2281083 w 3637935"/>
              <a:gd name="connsiteY3" fmla="*/ 256223 h 551191"/>
              <a:gd name="connsiteX4" fmla="*/ 2871018 w 3637935"/>
              <a:gd name="connsiteY4" fmla="*/ 344712 h 551191"/>
              <a:gd name="connsiteX5" fmla="*/ 3637935 w 3637935"/>
              <a:gd name="connsiteY5" fmla="*/ 462701 h 551191"/>
              <a:gd name="connsiteX0" fmla="*/ 0 w 2871018"/>
              <a:gd name="connsiteY0" fmla="*/ 551191 h 551191"/>
              <a:gd name="connsiteX1" fmla="*/ 825909 w 2871018"/>
              <a:gd name="connsiteY1" fmla="*/ 334881 h 551191"/>
              <a:gd name="connsiteX2" fmla="*/ 1651819 w 2871018"/>
              <a:gd name="connsiteY2" fmla="*/ 584 h 551191"/>
              <a:gd name="connsiteX3" fmla="*/ 2281083 w 2871018"/>
              <a:gd name="connsiteY3" fmla="*/ 256223 h 551191"/>
              <a:gd name="connsiteX4" fmla="*/ 2871018 w 2871018"/>
              <a:gd name="connsiteY4" fmla="*/ 344712 h 551191"/>
              <a:gd name="connsiteX0" fmla="*/ 0 w 3274140"/>
              <a:gd name="connsiteY0" fmla="*/ 551273 h 551273"/>
              <a:gd name="connsiteX1" fmla="*/ 825909 w 3274140"/>
              <a:gd name="connsiteY1" fmla="*/ 334963 h 551273"/>
              <a:gd name="connsiteX2" fmla="*/ 1651819 w 3274140"/>
              <a:gd name="connsiteY2" fmla="*/ 666 h 551273"/>
              <a:gd name="connsiteX3" fmla="*/ 2281083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551273 h 551273"/>
              <a:gd name="connsiteX1" fmla="*/ 825909 w 3274140"/>
              <a:gd name="connsiteY1" fmla="*/ 334963 h 551273"/>
              <a:gd name="connsiteX2" fmla="*/ 1651819 w 3274140"/>
              <a:gd name="connsiteY2" fmla="*/ 666 h 551273"/>
              <a:gd name="connsiteX3" fmla="*/ 2349909 w 3274140"/>
              <a:gd name="connsiteY3" fmla="*/ 256305 h 551273"/>
              <a:gd name="connsiteX4" fmla="*/ 3274140 w 3274140"/>
              <a:gd name="connsiteY4" fmla="*/ 511942 h 551273"/>
              <a:gd name="connsiteX0" fmla="*/ 0 w 3274140"/>
              <a:gd name="connsiteY0" fmla="*/ 421519 h 421519"/>
              <a:gd name="connsiteX1" fmla="*/ 825909 w 3274140"/>
              <a:gd name="connsiteY1" fmla="*/ 205209 h 421519"/>
              <a:gd name="connsiteX2" fmla="*/ 1629719 w 3274140"/>
              <a:gd name="connsiteY2" fmla="*/ 2001 h 421519"/>
              <a:gd name="connsiteX3" fmla="*/ 2349909 w 3274140"/>
              <a:gd name="connsiteY3" fmla="*/ 126551 h 421519"/>
              <a:gd name="connsiteX4" fmla="*/ 3274140 w 3274140"/>
              <a:gd name="connsiteY4" fmla="*/ 382188 h 421519"/>
              <a:gd name="connsiteX0" fmla="*/ 0 w 3274140"/>
              <a:gd name="connsiteY0" fmla="*/ 419670 h 419670"/>
              <a:gd name="connsiteX1" fmla="*/ 825909 w 3274140"/>
              <a:gd name="connsiteY1" fmla="*/ 203360 h 419670"/>
              <a:gd name="connsiteX2" fmla="*/ 1629719 w 3274140"/>
              <a:gd name="connsiteY2" fmla="*/ 152 h 419670"/>
              <a:gd name="connsiteX3" fmla="*/ 2349909 w 3274140"/>
              <a:gd name="connsiteY3" fmla="*/ 124702 h 419670"/>
              <a:gd name="connsiteX4" fmla="*/ 3274140 w 3274140"/>
              <a:gd name="connsiteY4" fmla="*/ 380339 h 419670"/>
              <a:gd name="connsiteX0" fmla="*/ 0 w 3274140"/>
              <a:gd name="connsiteY0" fmla="*/ 419584 h 419584"/>
              <a:gd name="connsiteX1" fmla="*/ 825909 w 3274140"/>
              <a:gd name="connsiteY1" fmla="*/ 203274 h 419584"/>
              <a:gd name="connsiteX2" fmla="*/ 1629719 w 3274140"/>
              <a:gd name="connsiteY2" fmla="*/ 66 h 419584"/>
              <a:gd name="connsiteX3" fmla="*/ 2349909 w 3274140"/>
              <a:gd name="connsiteY3" fmla="*/ 185119 h 419584"/>
              <a:gd name="connsiteX4" fmla="*/ 3274140 w 3274140"/>
              <a:gd name="connsiteY4" fmla="*/ 380253 h 41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140" h="419584">
                <a:moveTo>
                  <a:pt x="0" y="419584"/>
                </a:moveTo>
                <a:cubicBezTo>
                  <a:pt x="275303" y="396642"/>
                  <a:pt x="554289" y="273194"/>
                  <a:pt x="825909" y="203274"/>
                </a:cubicBezTo>
                <a:cubicBezTo>
                  <a:pt x="1097529" y="133354"/>
                  <a:pt x="1375719" y="3092"/>
                  <a:pt x="1629719" y="66"/>
                </a:cubicBezTo>
                <a:cubicBezTo>
                  <a:pt x="1883719" y="-2960"/>
                  <a:pt x="2089354" y="99906"/>
                  <a:pt x="2349909" y="185119"/>
                </a:cubicBezTo>
                <a:cubicBezTo>
                  <a:pt x="2610464" y="270332"/>
                  <a:pt x="3108630" y="376976"/>
                  <a:pt x="3274140" y="380253"/>
                </a:cubicBezTo>
              </a:path>
            </a:pathLst>
          </a:custGeom>
          <a:noFill/>
          <a:ln w="28575">
            <a:solidFill>
              <a:srgbClr val="B675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4202363-100E-9C8B-50F2-7E5FC27093BE}"/>
              </a:ext>
            </a:extLst>
          </p:cNvPr>
          <p:cNvSpPr txBox="1"/>
          <p:nvPr/>
        </p:nvSpPr>
        <p:spPr>
          <a:xfrm>
            <a:off x="4850540" y="5238922"/>
            <a:ext cx="834644" cy="369332"/>
          </a:xfrm>
          <a:prstGeom prst="rect">
            <a:avLst/>
          </a:prstGeom>
          <a:noFill/>
        </p:spPr>
        <p:txBody>
          <a:bodyPr wrap="square" rtlCol="0">
            <a:spAutoFit/>
          </a:bodyPr>
          <a:lstStyle/>
          <a:p>
            <a:r>
              <a:rPr lang="en-US" dirty="0"/>
              <a:t>Crust</a:t>
            </a:r>
          </a:p>
        </p:txBody>
      </p:sp>
      <p:sp>
        <p:nvSpPr>
          <p:cNvPr id="41" name="TextBox 40">
            <a:extLst>
              <a:ext uri="{FF2B5EF4-FFF2-40B4-BE49-F238E27FC236}">
                <a16:creationId xmlns:a16="http://schemas.microsoft.com/office/drawing/2014/main" id="{4527AA9B-2D67-517B-BE50-CD2846A5FF8D}"/>
              </a:ext>
            </a:extLst>
          </p:cNvPr>
          <p:cNvSpPr txBox="1"/>
          <p:nvPr/>
        </p:nvSpPr>
        <p:spPr>
          <a:xfrm>
            <a:off x="4826028" y="5872951"/>
            <a:ext cx="1088661" cy="369332"/>
          </a:xfrm>
          <a:prstGeom prst="rect">
            <a:avLst/>
          </a:prstGeom>
          <a:noFill/>
        </p:spPr>
        <p:txBody>
          <a:bodyPr wrap="square" rtlCol="0">
            <a:spAutoFit/>
          </a:bodyPr>
          <a:lstStyle/>
          <a:p>
            <a:r>
              <a:rPr lang="en-US" dirty="0"/>
              <a:t>Mantle</a:t>
            </a:r>
          </a:p>
        </p:txBody>
      </p:sp>
      <p:sp>
        <p:nvSpPr>
          <p:cNvPr id="42" name="TextBox 41">
            <a:extLst>
              <a:ext uri="{FF2B5EF4-FFF2-40B4-BE49-F238E27FC236}">
                <a16:creationId xmlns:a16="http://schemas.microsoft.com/office/drawing/2014/main" id="{090EA8B8-17B5-B637-8C69-9D2488D05D71}"/>
              </a:ext>
            </a:extLst>
          </p:cNvPr>
          <p:cNvSpPr txBox="1"/>
          <p:nvPr/>
        </p:nvSpPr>
        <p:spPr>
          <a:xfrm>
            <a:off x="155978" y="4024741"/>
            <a:ext cx="2272954" cy="707886"/>
          </a:xfrm>
          <a:prstGeom prst="rect">
            <a:avLst/>
          </a:prstGeom>
          <a:noFill/>
        </p:spPr>
        <p:txBody>
          <a:bodyPr wrap="square" rtlCol="0">
            <a:spAutoFit/>
          </a:bodyPr>
          <a:lstStyle/>
          <a:p>
            <a:r>
              <a:rPr lang="en-US" sz="2000" dirty="0"/>
              <a:t>Non-Isostatic Topography:</a:t>
            </a:r>
          </a:p>
        </p:txBody>
      </p:sp>
      <p:sp>
        <p:nvSpPr>
          <p:cNvPr id="45" name="TextBox 44">
            <a:extLst>
              <a:ext uri="{FF2B5EF4-FFF2-40B4-BE49-F238E27FC236}">
                <a16:creationId xmlns:a16="http://schemas.microsoft.com/office/drawing/2014/main" id="{82B3014C-FB24-9161-1FC2-6AB7F99AADF3}"/>
              </a:ext>
            </a:extLst>
          </p:cNvPr>
          <p:cNvSpPr txBox="1"/>
          <p:nvPr/>
        </p:nvSpPr>
        <p:spPr>
          <a:xfrm>
            <a:off x="6661190" y="2073629"/>
            <a:ext cx="2391855" cy="400110"/>
          </a:xfrm>
          <a:prstGeom prst="rect">
            <a:avLst/>
          </a:prstGeom>
          <a:noFill/>
        </p:spPr>
        <p:txBody>
          <a:bodyPr wrap="square" rtlCol="0">
            <a:spAutoFit/>
          </a:bodyPr>
          <a:lstStyle/>
          <a:p>
            <a:r>
              <a:rPr lang="en-US" sz="2000" dirty="0"/>
              <a:t>Crustal Isostasy:</a:t>
            </a:r>
          </a:p>
        </p:txBody>
      </p:sp>
      <p:sp>
        <p:nvSpPr>
          <p:cNvPr id="2" name="TextBox 1">
            <a:extLst>
              <a:ext uri="{FF2B5EF4-FFF2-40B4-BE49-F238E27FC236}">
                <a16:creationId xmlns:a16="http://schemas.microsoft.com/office/drawing/2014/main" id="{79EB6578-6876-7AFF-CD38-5BACFBD3CBEC}"/>
              </a:ext>
            </a:extLst>
          </p:cNvPr>
          <p:cNvSpPr txBox="1"/>
          <p:nvPr/>
        </p:nvSpPr>
        <p:spPr>
          <a:xfrm>
            <a:off x="1477850" y="6083457"/>
            <a:ext cx="2166730" cy="584775"/>
          </a:xfrm>
          <a:prstGeom prst="rect">
            <a:avLst/>
          </a:prstGeom>
          <a:noFill/>
        </p:spPr>
        <p:txBody>
          <a:bodyPr wrap="square" rtlCol="0">
            <a:spAutoFit/>
          </a:bodyPr>
          <a:lstStyle/>
          <a:p>
            <a:r>
              <a:rPr lang="en-US" sz="1600" dirty="0"/>
              <a:t>- Implies a thick rigid lithosphere</a:t>
            </a:r>
          </a:p>
        </p:txBody>
      </p:sp>
      <p:sp>
        <p:nvSpPr>
          <p:cNvPr id="26" name="TextBox 25">
            <a:extLst>
              <a:ext uri="{FF2B5EF4-FFF2-40B4-BE49-F238E27FC236}">
                <a16:creationId xmlns:a16="http://schemas.microsoft.com/office/drawing/2014/main" id="{F7BB5503-F7EB-4BE5-97D4-08340D8407D3}"/>
              </a:ext>
            </a:extLst>
          </p:cNvPr>
          <p:cNvSpPr txBox="1"/>
          <p:nvPr/>
        </p:nvSpPr>
        <p:spPr>
          <a:xfrm>
            <a:off x="8601562" y="4499926"/>
            <a:ext cx="2166730" cy="338554"/>
          </a:xfrm>
          <a:prstGeom prst="rect">
            <a:avLst/>
          </a:prstGeom>
          <a:noFill/>
        </p:spPr>
        <p:txBody>
          <a:bodyPr wrap="square" rtlCol="0">
            <a:spAutoFit/>
          </a:bodyPr>
          <a:lstStyle/>
          <a:p>
            <a:r>
              <a:rPr lang="en-US" sz="1600" dirty="0"/>
              <a:t>- thin weak lithosphere</a:t>
            </a:r>
          </a:p>
        </p:txBody>
      </p:sp>
    </p:spTree>
    <p:extLst>
      <p:ext uri="{BB962C8B-B14F-4D97-AF65-F5344CB8AC3E}">
        <p14:creationId xmlns:p14="http://schemas.microsoft.com/office/powerpoint/2010/main" val="2824076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471576" y="239010"/>
            <a:ext cx="4023306" cy="1188720"/>
          </a:xfrm>
        </p:spPr>
        <p:txBody>
          <a:bodyPr/>
          <a:lstStyle/>
          <a:p>
            <a:r>
              <a:rPr lang="en-US" dirty="0"/>
              <a:t>results</a:t>
            </a:r>
          </a:p>
        </p:txBody>
      </p:sp>
      <p:sp>
        <p:nvSpPr>
          <p:cNvPr id="10" name="Left Bracket 9">
            <a:extLst>
              <a:ext uri="{FF2B5EF4-FFF2-40B4-BE49-F238E27FC236}">
                <a16:creationId xmlns:a16="http://schemas.microsoft.com/office/drawing/2014/main" id="{9678A4F7-6275-6746-C460-CA348C8CD324}"/>
              </a:ext>
            </a:extLst>
          </p:cNvPr>
          <p:cNvSpPr/>
          <p:nvPr/>
        </p:nvSpPr>
        <p:spPr>
          <a:xfrm>
            <a:off x="4941984" y="2069336"/>
            <a:ext cx="348867" cy="1938968"/>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ket 10">
            <a:extLst>
              <a:ext uri="{FF2B5EF4-FFF2-40B4-BE49-F238E27FC236}">
                <a16:creationId xmlns:a16="http://schemas.microsoft.com/office/drawing/2014/main" id="{2F0FA69A-F26F-8E0A-726C-E41EB131AF6D}"/>
              </a:ext>
            </a:extLst>
          </p:cNvPr>
          <p:cNvSpPr/>
          <p:nvPr/>
        </p:nvSpPr>
        <p:spPr>
          <a:xfrm>
            <a:off x="4941984" y="4127654"/>
            <a:ext cx="348867" cy="1015388"/>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A935A7A4-D631-5986-CE0B-6E363F149896}"/>
              </a:ext>
            </a:extLst>
          </p:cNvPr>
          <p:cNvSpPr/>
          <p:nvPr/>
        </p:nvSpPr>
        <p:spPr>
          <a:xfrm>
            <a:off x="4934639" y="5262392"/>
            <a:ext cx="348867" cy="1475948"/>
          </a:xfrm>
          <a:prstGeom prst="leftBracket">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1757127-7C5E-004F-855E-56E4BB8493DC}"/>
              </a:ext>
            </a:extLst>
          </p:cNvPr>
          <p:cNvSpPr txBox="1"/>
          <p:nvPr/>
        </p:nvSpPr>
        <p:spPr>
          <a:xfrm>
            <a:off x="2335576" y="2575848"/>
            <a:ext cx="2348429" cy="646331"/>
          </a:xfrm>
          <a:prstGeom prst="rect">
            <a:avLst/>
          </a:prstGeom>
          <a:noFill/>
        </p:spPr>
        <p:txBody>
          <a:bodyPr wrap="square" rtlCol="0">
            <a:spAutoFit/>
          </a:bodyPr>
          <a:lstStyle/>
          <a:p>
            <a:pPr algn="ctr"/>
            <a:r>
              <a:rPr lang="en-US" dirty="0"/>
              <a:t>Venus: Proposed Subduction</a:t>
            </a:r>
          </a:p>
        </p:txBody>
      </p:sp>
      <p:sp>
        <p:nvSpPr>
          <p:cNvPr id="15" name="TextBox 14">
            <a:extLst>
              <a:ext uri="{FF2B5EF4-FFF2-40B4-BE49-F238E27FC236}">
                <a16:creationId xmlns:a16="http://schemas.microsoft.com/office/drawing/2014/main" id="{48BA1B47-0956-EDCF-E2B0-91CA143E82AD}"/>
              </a:ext>
            </a:extLst>
          </p:cNvPr>
          <p:cNvSpPr txBox="1"/>
          <p:nvPr/>
        </p:nvSpPr>
        <p:spPr>
          <a:xfrm>
            <a:off x="2335576" y="4266016"/>
            <a:ext cx="2348429" cy="646331"/>
          </a:xfrm>
          <a:prstGeom prst="rect">
            <a:avLst/>
          </a:prstGeom>
          <a:noFill/>
        </p:spPr>
        <p:txBody>
          <a:bodyPr wrap="square" rtlCol="0">
            <a:spAutoFit/>
          </a:bodyPr>
          <a:lstStyle/>
          <a:p>
            <a:pPr algn="ctr"/>
            <a:r>
              <a:rPr lang="en-US" dirty="0"/>
              <a:t>Venus: Non-subduction coronae</a:t>
            </a:r>
          </a:p>
        </p:txBody>
      </p:sp>
      <p:sp>
        <p:nvSpPr>
          <p:cNvPr id="16" name="TextBox 15">
            <a:extLst>
              <a:ext uri="{FF2B5EF4-FFF2-40B4-BE49-F238E27FC236}">
                <a16:creationId xmlns:a16="http://schemas.microsoft.com/office/drawing/2014/main" id="{D1BB8AA7-5ADB-84DF-1E44-3490D63A74AA}"/>
              </a:ext>
            </a:extLst>
          </p:cNvPr>
          <p:cNvSpPr txBox="1"/>
          <p:nvPr/>
        </p:nvSpPr>
        <p:spPr>
          <a:xfrm>
            <a:off x="2335575" y="5631034"/>
            <a:ext cx="2348429" cy="369332"/>
          </a:xfrm>
          <a:prstGeom prst="rect">
            <a:avLst/>
          </a:prstGeom>
          <a:noFill/>
        </p:spPr>
        <p:txBody>
          <a:bodyPr wrap="square" rtlCol="0">
            <a:spAutoFit/>
          </a:bodyPr>
          <a:lstStyle/>
          <a:p>
            <a:pPr algn="ctr"/>
            <a:r>
              <a:rPr lang="en-US" dirty="0"/>
              <a:t>Terrestrial subduction</a:t>
            </a:r>
          </a:p>
        </p:txBody>
      </p:sp>
      <p:graphicFrame>
        <p:nvGraphicFramePr>
          <p:cNvPr id="17" name="Object 16">
            <a:extLst>
              <a:ext uri="{FF2B5EF4-FFF2-40B4-BE49-F238E27FC236}">
                <a16:creationId xmlns:a16="http://schemas.microsoft.com/office/drawing/2014/main" id="{114074DF-4BA6-2855-2377-A82EFC0EA844}"/>
              </a:ext>
            </a:extLst>
          </p:cNvPr>
          <p:cNvGraphicFramePr>
            <a:graphicFrameLocks noChangeAspect="1"/>
          </p:cNvGraphicFramePr>
          <p:nvPr>
            <p:extLst>
              <p:ext uri="{D42A27DB-BD31-4B8C-83A1-F6EECF244321}">
                <p14:modId xmlns:p14="http://schemas.microsoft.com/office/powerpoint/2010/main" val="2004698017"/>
              </p:ext>
            </p:extLst>
          </p:nvPr>
        </p:nvGraphicFramePr>
        <p:xfrm>
          <a:off x="5290851" y="239010"/>
          <a:ext cx="5943600" cy="6832600"/>
        </p:xfrm>
        <a:graphic>
          <a:graphicData uri="http://schemas.openxmlformats.org/presentationml/2006/ole">
            <mc:AlternateContent xmlns:mc="http://schemas.openxmlformats.org/markup-compatibility/2006">
              <mc:Choice xmlns:v="urn:schemas-microsoft-com:vml" Requires="v">
                <p:oleObj name="Document" r:id="rId2" imgW="5943600" imgH="6832600" progId="Word.Document.12">
                  <p:embed/>
                </p:oleObj>
              </mc:Choice>
              <mc:Fallback>
                <p:oleObj name="Document" r:id="rId2" imgW="5943600" imgH="6832600" progId="Word.Document.12">
                  <p:embed/>
                  <p:pic>
                    <p:nvPicPr>
                      <p:cNvPr id="17" name="Object 16">
                        <a:extLst>
                          <a:ext uri="{FF2B5EF4-FFF2-40B4-BE49-F238E27FC236}">
                            <a16:creationId xmlns:a16="http://schemas.microsoft.com/office/drawing/2014/main" id="{114074DF-4BA6-2855-2377-A82EFC0EA844}"/>
                          </a:ext>
                        </a:extLst>
                      </p:cNvPr>
                      <p:cNvPicPr/>
                      <p:nvPr/>
                    </p:nvPicPr>
                    <p:blipFill>
                      <a:blip r:embed="rId3"/>
                      <a:stretch>
                        <a:fillRect/>
                      </a:stretch>
                    </p:blipFill>
                    <p:spPr>
                      <a:xfrm>
                        <a:off x="5290851" y="239010"/>
                        <a:ext cx="5943600" cy="6832600"/>
                      </a:xfrm>
                      <a:prstGeom prst="rect">
                        <a:avLst/>
                      </a:prstGeom>
                    </p:spPr>
                  </p:pic>
                </p:oleObj>
              </mc:Fallback>
            </mc:AlternateContent>
          </a:graphicData>
        </a:graphic>
      </p:graphicFrame>
    </p:spTree>
    <p:extLst>
      <p:ext uri="{BB962C8B-B14F-4D97-AF65-F5344CB8AC3E}">
        <p14:creationId xmlns:p14="http://schemas.microsoft.com/office/powerpoint/2010/main" val="1198031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a:extLst>
              <a:ext uri="{FF2B5EF4-FFF2-40B4-BE49-F238E27FC236}">
                <a16:creationId xmlns:a16="http://schemas.microsoft.com/office/drawing/2014/main" id="{EDFF20B7-95E4-FFBD-9A35-A0E1D32F0B13}"/>
              </a:ext>
            </a:extLst>
          </p:cNvPr>
          <p:cNvGraphicFramePr>
            <a:graphicFrameLocks noChangeAspect="1"/>
          </p:cNvGraphicFramePr>
          <p:nvPr>
            <p:extLst>
              <p:ext uri="{D42A27DB-BD31-4B8C-83A1-F6EECF244321}">
                <p14:modId xmlns:p14="http://schemas.microsoft.com/office/powerpoint/2010/main" val="2101606737"/>
              </p:ext>
            </p:extLst>
          </p:nvPr>
        </p:nvGraphicFramePr>
        <p:xfrm>
          <a:off x="6360405" y="140298"/>
          <a:ext cx="5943600" cy="6832600"/>
        </p:xfrm>
        <a:graphic>
          <a:graphicData uri="http://schemas.openxmlformats.org/presentationml/2006/ole">
            <mc:AlternateContent xmlns:mc="http://schemas.openxmlformats.org/markup-compatibility/2006">
              <mc:Choice xmlns:v="urn:schemas-microsoft-com:vml" Requires="v">
                <p:oleObj name="Document" r:id="rId2" imgW="5943600" imgH="6832600" progId="Word.Document.12">
                  <p:embed/>
                </p:oleObj>
              </mc:Choice>
              <mc:Fallback>
                <p:oleObj name="Document" r:id="rId2" imgW="5943600" imgH="6832600" progId="Word.Document.12">
                  <p:embed/>
                  <p:pic>
                    <p:nvPicPr>
                      <p:cNvPr id="16" name="Object 15">
                        <a:extLst>
                          <a:ext uri="{FF2B5EF4-FFF2-40B4-BE49-F238E27FC236}">
                            <a16:creationId xmlns:a16="http://schemas.microsoft.com/office/drawing/2014/main" id="{EDFF20B7-95E4-FFBD-9A35-A0E1D32F0B13}"/>
                          </a:ext>
                        </a:extLst>
                      </p:cNvPr>
                      <p:cNvPicPr/>
                      <p:nvPr/>
                    </p:nvPicPr>
                    <p:blipFill>
                      <a:blip r:embed="rId3"/>
                      <a:stretch>
                        <a:fillRect/>
                      </a:stretch>
                    </p:blipFill>
                    <p:spPr>
                      <a:xfrm>
                        <a:off x="6360405" y="140298"/>
                        <a:ext cx="5943600" cy="68326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471576" y="239010"/>
            <a:ext cx="5624424" cy="1188720"/>
          </a:xfrm>
        </p:spPr>
        <p:txBody>
          <a:bodyPr>
            <a:normAutofit/>
          </a:bodyPr>
          <a:lstStyle/>
          <a:p>
            <a:r>
              <a:rPr lang="en-US" dirty="0"/>
              <a:t>results: RMS</a:t>
            </a:r>
          </a:p>
        </p:txBody>
      </p:sp>
      <p:sp>
        <p:nvSpPr>
          <p:cNvPr id="7" name="Rectangle 6">
            <a:extLst>
              <a:ext uri="{FF2B5EF4-FFF2-40B4-BE49-F238E27FC236}">
                <a16:creationId xmlns:a16="http://schemas.microsoft.com/office/drawing/2014/main" id="{9101345C-CF98-24D0-1E28-84DC23A58E94}"/>
              </a:ext>
            </a:extLst>
          </p:cNvPr>
          <p:cNvSpPr/>
          <p:nvPr/>
        </p:nvSpPr>
        <p:spPr>
          <a:xfrm>
            <a:off x="1013550" y="1938970"/>
            <a:ext cx="4428781" cy="41533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F1C3E2DF-8264-9FBE-6DD9-BD47A5A3D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8972" y="2073374"/>
            <a:ext cx="3899971" cy="3843059"/>
          </a:xfrm>
          <a:prstGeom prst="rect">
            <a:avLst/>
          </a:prstGeom>
        </p:spPr>
      </p:pic>
      <p:sp>
        <p:nvSpPr>
          <p:cNvPr id="10" name="Oval 9">
            <a:extLst>
              <a:ext uri="{FF2B5EF4-FFF2-40B4-BE49-F238E27FC236}">
                <a16:creationId xmlns:a16="http://schemas.microsoft.com/office/drawing/2014/main" id="{9C1D71BC-0804-B933-28D8-CFB5F74B03F9}"/>
              </a:ext>
            </a:extLst>
          </p:cNvPr>
          <p:cNvSpPr/>
          <p:nvPr/>
        </p:nvSpPr>
        <p:spPr>
          <a:xfrm>
            <a:off x="7612655" y="1994053"/>
            <a:ext cx="594911" cy="60592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997E0A-4265-F9C4-A609-BA62C3EE75BC}"/>
              </a:ext>
            </a:extLst>
          </p:cNvPr>
          <p:cNvSpPr/>
          <p:nvPr/>
        </p:nvSpPr>
        <p:spPr>
          <a:xfrm>
            <a:off x="7612654" y="3157236"/>
            <a:ext cx="594911" cy="399362"/>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636838-CB30-58D5-9D0B-7DC18FA42DA2}"/>
              </a:ext>
            </a:extLst>
          </p:cNvPr>
          <p:cNvSpPr/>
          <p:nvPr/>
        </p:nvSpPr>
        <p:spPr>
          <a:xfrm>
            <a:off x="7513504" y="3833871"/>
            <a:ext cx="1322024" cy="127795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DCEB21B-50F0-DF5F-3F40-781A7686DFEA}"/>
              </a:ext>
            </a:extLst>
          </p:cNvPr>
          <p:cNvSpPr/>
          <p:nvPr/>
        </p:nvSpPr>
        <p:spPr>
          <a:xfrm>
            <a:off x="7612654" y="5183936"/>
            <a:ext cx="594911" cy="153376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6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AAD5-6C1E-0243-8C10-A2895841829F}"/>
              </a:ext>
            </a:extLst>
          </p:cNvPr>
          <p:cNvSpPr>
            <a:spLocks noGrp="1"/>
          </p:cNvSpPr>
          <p:nvPr>
            <p:ph type="title"/>
          </p:nvPr>
        </p:nvSpPr>
        <p:spPr>
          <a:xfrm>
            <a:off x="2231136" y="675733"/>
            <a:ext cx="7729728" cy="1188720"/>
          </a:xfrm>
        </p:spPr>
        <p:txBody>
          <a:bodyPr/>
          <a:lstStyle/>
          <a:p>
            <a:r>
              <a:rPr lang="en-US" dirty="0"/>
              <a:t>Background: Missions to Venus</a:t>
            </a:r>
          </a:p>
        </p:txBody>
      </p:sp>
      <p:sp>
        <p:nvSpPr>
          <p:cNvPr id="3" name="Content Placeholder 2">
            <a:extLst>
              <a:ext uri="{FF2B5EF4-FFF2-40B4-BE49-F238E27FC236}">
                <a16:creationId xmlns:a16="http://schemas.microsoft.com/office/drawing/2014/main" id="{6EB2EBBD-2D95-0249-8832-0680EAA391D5}"/>
              </a:ext>
            </a:extLst>
          </p:cNvPr>
          <p:cNvSpPr>
            <a:spLocks noGrp="1"/>
          </p:cNvSpPr>
          <p:nvPr>
            <p:ph idx="1"/>
          </p:nvPr>
        </p:nvSpPr>
        <p:spPr>
          <a:xfrm>
            <a:off x="3493491" y="2136378"/>
            <a:ext cx="2549905" cy="3101983"/>
          </a:xfrm>
        </p:spPr>
        <p:txBody>
          <a:bodyPr>
            <a:normAutofit/>
          </a:bodyPr>
          <a:lstStyle/>
          <a:p>
            <a:pPr marL="0" indent="0">
              <a:buNone/>
            </a:pPr>
            <a:r>
              <a:rPr lang="en-US" b="1" dirty="0"/>
              <a:t>Pioneer Venus (1978-1992)</a:t>
            </a:r>
          </a:p>
          <a:p>
            <a:pPr>
              <a:buFontTx/>
              <a:buChar char="-"/>
            </a:pPr>
            <a:r>
              <a:rPr lang="en-US" dirty="0"/>
              <a:t>Orbiter that characterized the atmosphere and surface</a:t>
            </a:r>
          </a:p>
          <a:p>
            <a:pPr>
              <a:buFontTx/>
              <a:buChar char="-"/>
            </a:pPr>
            <a:r>
              <a:rPr lang="en-US" dirty="0"/>
              <a:t>4 probes landed on the surface</a:t>
            </a:r>
          </a:p>
          <a:p>
            <a:pPr marL="0" indent="0">
              <a:buNone/>
            </a:pPr>
            <a:endParaRPr lang="en-US" dirty="0"/>
          </a:p>
        </p:txBody>
      </p:sp>
      <p:sp>
        <p:nvSpPr>
          <p:cNvPr id="4" name="Content Placeholder 2">
            <a:extLst>
              <a:ext uri="{FF2B5EF4-FFF2-40B4-BE49-F238E27FC236}">
                <a16:creationId xmlns:a16="http://schemas.microsoft.com/office/drawing/2014/main" id="{A32E3730-A979-FB4E-9DD5-5D5B32332006}"/>
              </a:ext>
            </a:extLst>
          </p:cNvPr>
          <p:cNvSpPr txBox="1">
            <a:spLocks/>
          </p:cNvSpPr>
          <p:nvPr/>
        </p:nvSpPr>
        <p:spPr>
          <a:xfrm>
            <a:off x="6650793" y="2136378"/>
            <a:ext cx="2478348"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t>Magellan (1989-1994</a:t>
            </a:r>
            <a:r>
              <a:rPr lang="en-US" dirty="0"/>
              <a:t>) </a:t>
            </a:r>
          </a:p>
          <a:p>
            <a:pPr marL="0" indent="0">
              <a:buFont typeface="Arial" panose="020B0604020202020204" pitchFamily="34" charset="0"/>
              <a:buNone/>
            </a:pPr>
            <a:r>
              <a:rPr lang="en-US" dirty="0"/>
              <a:t>-Synthetic Aperture Radar(SAR) and obtained near global radar images</a:t>
            </a:r>
          </a:p>
          <a:p>
            <a:pPr marL="0" indent="0">
              <a:buFont typeface="Arial" panose="020B0604020202020204" pitchFamily="34" charset="0"/>
              <a:buNone/>
            </a:pPr>
            <a:r>
              <a:rPr lang="en-US" dirty="0"/>
              <a:t>-Obtained near global topography with 50km spatial and 100m vertical resolution.</a:t>
            </a:r>
          </a:p>
        </p:txBody>
      </p:sp>
      <p:sp>
        <p:nvSpPr>
          <p:cNvPr id="5" name="Content Placeholder 2">
            <a:extLst>
              <a:ext uri="{FF2B5EF4-FFF2-40B4-BE49-F238E27FC236}">
                <a16:creationId xmlns:a16="http://schemas.microsoft.com/office/drawing/2014/main" id="{61365FF6-512B-1F45-B817-1016E4C8C1E0}"/>
              </a:ext>
            </a:extLst>
          </p:cNvPr>
          <p:cNvSpPr txBox="1">
            <a:spLocks/>
          </p:cNvSpPr>
          <p:nvPr/>
        </p:nvSpPr>
        <p:spPr>
          <a:xfrm>
            <a:off x="180993" y="2136378"/>
            <a:ext cx="2705101" cy="29325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t>Venera and Vega (1961-1983)</a:t>
            </a:r>
          </a:p>
          <a:p>
            <a:pPr>
              <a:buFontTx/>
              <a:buChar char="-"/>
            </a:pPr>
            <a:r>
              <a:rPr lang="en-US" dirty="0"/>
              <a:t>A series(1-16) of Soviet missions</a:t>
            </a:r>
          </a:p>
          <a:p>
            <a:pPr>
              <a:buFontTx/>
              <a:buChar char="-"/>
            </a:pPr>
            <a:r>
              <a:rPr lang="en-US" dirty="0"/>
              <a:t>Probe, lander and/or orbiter</a:t>
            </a:r>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D484576A-0E78-FA49-A598-51E7FAC9A016}"/>
              </a:ext>
            </a:extLst>
          </p:cNvPr>
          <p:cNvPicPr>
            <a:picLocks noChangeAspect="1"/>
          </p:cNvPicPr>
          <p:nvPr/>
        </p:nvPicPr>
        <p:blipFill>
          <a:blip r:embed="rId2"/>
          <a:stretch>
            <a:fillRect/>
          </a:stretch>
        </p:blipFill>
        <p:spPr>
          <a:xfrm>
            <a:off x="6702517" y="4912552"/>
            <a:ext cx="2374900" cy="1587500"/>
          </a:xfrm>
          <a:prstGeom prst="rect">
            <a:avLst/>
          </a:prstGeom>
        </p:spPr>
      </p:pic>
      <p:pic>
        <p:nvPicPr>
          <p:cNvPr id="9" name="Picture 8">
            <a:extLst>
              <a:ext uri="{FF2B5EF4-FFF2-40B4-BE49-F238E27FC236}">
                <a16:creationId xmlns:a16="http://schemas.microsoft.com/office/drawing/2014/main" id="{962D0539-F6FE-2A4A-8E9F-9BC13A5803F2}"/>
              </a:ext>
            </a:extLst>
          </p:cNvPr>
          <p:cNvPicPr>
            <a:picLocks noChangeAspect="1"/>
          </p:cNvPicPr>
          <p:nvPr/>
        </p:nvPicPr>
        <p:blipFill>
          <a:blip r:embed="rId3"/>
          <a:stretch>
            <a:fillRect/>
          </a:stretch>
        </p:blipFill>
        <p:spPr>
          <a:xfrm>
            <a:off x="3571181" y="4705957"/>
            <a:ext cx="2380711" cy="2000691"/>
          </a:xfrm>
          <a:prstGeom prst="rect">
            <a:avLst/>
          </a:prstGeom>
        </p:spPr>
      </p:pic>
      <p:pic>
        <p:nvPicPr>
          <p:cNvPr id="12" name="Picture 11">
            <a:extLst>
              <a:ext uri="{FF2B5EF4-FFF2-40B4-BE49-F238E27FC236}">
                <a16:creationId xmlns:a16="http://schemas.microsoft.com/office/drawing/2014/main" id="{17AF1F4B-F080-CA4F-A6FA-2A54D38A7908}"/>
              </a:ext>
            </a:extLst>
          </p:cNvPr>
          <p:cNvPicPr>
            <a:picLocks noChangeAspect="1"/>
          </p:cNvPicPr>
          <p:nvPr/>
        </p:nvPicPr>
        <p:blipFill>
          <a:blip r:embed="rId4"/>
          <a:stretch>
            <a:fillRect/>
          </a:stretch>
        </p:blipFill>
        <p:spPr>
          <a:xfrm>
            <a:off x="344056" y="4181576"/>
            <a:ext cx="2705100" cy="2027078"/>
          </a:xfrm>
          <a:prstGeom prst="rect">
            <a:avLst/>
          </a:prstGeom>
        </p:spPr>
      </p:pic>
      <p:sp>
        <p:nvSpPr>
          <p:cNvPr id="11" name="Content Placeholder 2">
            <a:extLst>
              <a:ext uri="{FF2B5EF4-FFF2-40B4-BE49-F238E27FC236}">
                <a16:creationId xmlns:a16="http://schemas.microsoft.com/office/drawing/2014/main" id="{D41E6DBF-501B-37D1-DFE2-257EC5F2A1DA}"/>
              </a:ext>
            </a:extLst>
          </p:cNvPr>
          <p:cNvSpPr txBox="1">
            <a:spLocks/>
          </p:cNvSpPr>
          <p:nvPr/>
        </p:nvSpPr>
        <p:spPr>
          <a:xfrm>
            <a:off x="9532659" y="2136377"/>
            <a:ext cx="2478348" cy="39280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b="1" dirty="0"/>
              <a:t>Future Missions:  VERITAS, </a:t>
            </a:r>
            <a:r>
              <a:rPr lang="en-US" b="1" dirty="0" err="1"/>
              <a:t>EnVision</a:t>
            </a:r>
            <a:r>
              <a:rPr lang="en-US" b="1" dirty="0"/>
              <a:t>, and DAVINCI</a:t>
            </a:r>
            <a:endParaRPr lang="en-US" dirty="0"/>
          </a:p>
          <a:p>
            <a:pPr marL="0" indent="0">
              <a:buFont typeface="Arial" panose="020B0604020202020204" pitchFamily="34" charset="0"/>
              <a:buNone/>
            </a:pPr>
            <a:r>
              <a:rPr lang="en-US" dirty="0"/>
              <a:t>-VERITAS and </a:t>
            </a:r>
            <a:r>
              <a:rPr lang="en-US" dirty="0" err="1"/>
              <a:t>EnVision</a:t>
            </a:r>
            <a:r>
              <a:rPr lang="en-US" dirty="0"/>
              <a:t> missions will collect higher resolution radar images, surface emissivity and improve the gravity resolution</a:t>
            </a:r>
          </a:p>
          <a:p>
            <a:pPr marL="0" indent="0">
              <a:buFont typeface="Arial" panose="020B0604020202020204" pitchFamily="34" charset="0"/>
              <a:buNone/>
            </a:pPr>
            <a:r>
              <a:rPr lang="en-US" dirty="0"/>
              <a:t>-DAVINCI mission includes an orbiter and decent probe that will both study the Atmosphere.</a:t>
            </a:r>
          </a:p>
        </p:txBody>
      </p:sp>
    </p:spTree>
    <p:extLst>
      <p:ext uri="{BB962C8B-B14F-4D97-AF65-F5344CB8AC3E}">
        <p14:creationId xmlns:p14="http://schemas.microsoft.com/office/powerpoint/2010/main" val="1447434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3DE8B3C8-9F90-FE3B-2C76-7C5441DD1D99}"/>
              </a:ext>
            </a:extLst>
          </p:cNvPr>
          <p:cNvGraphicFramePr>
            <a:graphicFrameLocks noChangeAspect="1"/>
          </p:cNvGraphicFramePr>
          <p:nvPr>
            <p:extLst>
              <p:ext uri="{D42A27DB-BD31-4B8C-83A1-F6EECF244321}">
                <p14:modId xmlns:p14="http://schemas.microsoft.com/office/powerpoint/2010/main" val="240449550"/>
              </p:ext>
            </p:extLst>
          </p:nvPr>
        </p:nvGraphicFramePr>
        <p:xfrm>
          <a:off x="6360405" y="140298"/>
          <a:ext cx="5943600" cy="6832600"/>
        </p:xfrm>
        <a:graphic>
          <a:graphicData uri="http://schemas.openxmlformats.org/presentationml/2006/ole">
            <mc:AlternateContent xmlns:mc="http://schemas.openxmlformats.org/markup-compatibility/2006">
              <mc:Choice xmlns:v="urn:schemas-microsoft-com:vml" Requires="v">
                <p:oleObj name="Document" r:id="rId2" imgW="5943600" imgH="6832600" progId="Word.Document.12">
                  <p:embed/>
                </p:oleObj>
              </mc:Choice>
              <mc:Fallback>
                <p:oleObj name="Document" r:id="rId2" imgW="5943600" imgH="6832600" progId="Word.Document.12">
                  <p:embed/>
                  <p:pic>
                    <p:nvPicPr>
                      <p:cNvPr id="12" name="Object 11">
                        <a:extLst>
                          <a:ext uri="{FF2B5EF4-FFF2-40B4-BE49-F238E27FC236}">
                            <a16:creationId xmlns:a16="http://schemas.microsoft.com/office/drawing/2014/main" id="{3DE8B3C8-9F90-FE3B-2C76-7C5441DD1D99}"/>
                          </a:ext>
                        </a:extLst>
                      </p:cNvPr>
                      <p:cNvPicPr/>
                      <p:nvPr/>
                    </p:nvPicPr>
                    <p:blipFill>
                      <a:blip r:embed="rId3"/>
                      <a:stretch>
                        <a:fillRect/>
                      </a:stretch>
                    </p:blipFill>
                    <p:spPr>
                      <a:xfrm>
                        <a:off x="6360405" y="140298"/>
                        <a:ext cx="5943600" cy="68326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471576" y="239010"/>
            <a:ext cx="5624424" cy="1188720"/>
          </a:xfrm>
        </p:spPr>
        <p:txBody>
          <a:bodyPr>
            <a:normAutofit/>
          </a:bodyPr>
          <a:lstStyle/>
          <a:p>
            <a:r>
              <a:rPr lang="en-US" dirty="0"/>
              <a:t>results: Geothermal Gradients</a:t>
            </a:r>
          </a:p>
        </p:txBody>
      </p:sp>
      <p:sp>
        <p:nvSpPr>
          <p:cNvPr id="3" name="Content Placeholder 2">
            <a:extLst>
              <a:ext uri="{FF2B5EF4-FFF2-40B4-BE49-F238E27FC236}">
                <a16:creationId xmlns:a16="http://schemas.microsoft.com/office/drawing/2014/main" id="{FFA075E7-6FC9-1788-F65B-C233DB279915}"/>
              </a:ext>
            </a:extLst>
          </p:cNvPr>
          <p:cNvSpPr>
            <a:spLocks noGrp="1"/>
          </p:cNvSpPr>
          <p:nvPr>
            <p:ph idx="1"/>
          </p:nvPr>
        </p:nvSpPr>
        <p:spPr>
          <a:xfrm>
            <a:off x="471576" y="2687881"/>
            <a:ext cx="5624424" cy="3101983"/>
          </a:xfrm>
        </p:spPr>
        <p:txBody>
          <a:bodyPr/>
          <a:lstStyle/>
          <a:p>
            <a:endParaRPr lang="en-US" dirty="0"/>
          </a:p>
        </p:txBody>
      </p:sp>
      <p:sp>
        <p:nvSpPr>
          <p:cNvPr id="7" name="Rectangle 6">
            <a:extLst>
              <a:ext uri="{FF2B5EF4-FFF2-40B4-BE49-F238E27FC236}">
                <a16:creationId xmlns:a16="http://schemas.microsoft.com/office/drawing/2014/main" id="{9101345C-CF98-24D0-1E28-84DC23A58E94}"/>
              </a:ext>
            </a:extLst>
          </p:cNvPr>
          <p:cNvSpPr/>
          <p:nvPr/>
        </p:nvSpPr>
        <p:spPr>
          <a:xfrm>
            <a:off x="165253" y="2423711"/>
            <a:ext cx="6195152" cy="3366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F1C3E2DF-8264-9FBE-6DD9-BD47A5A3D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171" y="2825705"/>
            <a:ext cx="2868188" cy="2826333"/>
          </a:xfrm>
          <a:prstGeom prst="rect">
            <a:avLst/>
          </a:prstGeom>
        </p:spPr>
      </p:pic>
      <p:pic>
        <p:nvPicPr>
          <p:cNvPr id="9" name="Picture 8" descr="Diagram&#10;&#10;Description automatically generated">
            <a:extLst>
              <a:ext uri="{FF2B5EF4-FFF2-40B4-BE49-F238E27FC236}">
                <a16:creationId xmlns:a16="http://schemas.microsoft.com/office/drawing/2014/main" id="{0EDC7402-E732-38C4-F59A-E933197EE1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8196" y="2687881"/>
            <a:ext cx="3200400" cy="2979603"/>
          </a:xfrm>
          <a:prstGeom prst="rect">
            <a:avLst/>
          </a:prstGeom>
        </p:spPr>
      </p:pic>
      <p:sp>
        <p:nvSpPr>
          <p:cNvPr id="10" name="Oval 9">
            <a:extLst>
              <a:ext uri="{FF2B5EF4-FFF2-40B4-BE49-F238E27FC236}">
                <a16:creationId xmlns:a16="http://schemas.microsoft.com/office/drawing/2014/main" id="{9C1D71BC-0804-B933-28D8-CFB5F74B03F9}"/>
              </a:ext>
            </a:extLst>
          </p:cNvPr>
          <p:cNvSpPr/>
          <p:nvPr/>
        </p:nvSpPr>
        <p:spPr>
          <a:xfrm>
            <a:off x="8835528" y="1972800"/>
            <a:ext cx="1322024" cy="71508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6997E0A-4265-F9C4-A609-BA62C3EE75BC}"/>
              </a:ext>
            </a:extLst>
          </p:cNvPr>
          <p:cNvSpPr/>
          <p:nvPr/>
        </p:nvSpPr>
        <p:spPr>
          <a:xfrm>
            <a:off x="8965216" y="3061195"/>
            <a:ext cx="1027083" cy="519288"/>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DCEB21B-50F0-DF5F-3F40-781A7686DFEA}"/>
              </a:ext>
            </a:extLst>
          </p:cNvPr>
          <p:cNvSpPr/>
          <p:nvPr/>
        </p:nvSpPr>
        <p:spPr>
          <a:xfrm>
            <a:off x="8742620" y="4979624"/>
            <a:ext cx="1414932" cy="199327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65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a:extLst>
              <a:ext uri="{FF2B5EF4-FFF2-40B4-BE49-F238E27FC236}">
                <a16:creationId xmlns:a16="http://schemas.microsoft.com/office/drawing/2014/main" id="{063D28A8-C2E0-1A5E-E6FA-A63918475518}"/>
              </a:ext>
            </a:extLst>
          </p:cNvPr>
          <p:cNvGraphicFramePr>
            <a:graphicFrameLocks noChangeAspect="1"/>
          </p:cNvGraphicFramePr>
          <p:nvPr>
            <p:extLst>
              <p:ext uri="{D42A27DB-BD31-4B8C-83A1-F6EECF244321}">
                <p14:modId xmlns:p14="http://schemas.microsoft.com/office/powerpoint/2010/main" val="883663035"/>
              </p:ext>
            </p:extLst>
          </p:nvPr>
        </p:nvGraphicFramePr>
        <p:xfrm>
          <a:off x="6402323" y="239010"/>
          <a:ext cx="5943600" cy="6832600"/>
        </p:xfrm>
        <a:graphic>
          <a:graphicData uri="http://schemas.openxmlformats.org/presentationml/2006/ole">
            <mc:AlternateContent xmlns:mc="http://schemas.openxmlformats.org/markup-compatibility/2006">
              <mc:Choice xmlns:v="urn:schemas-microsoft-com:vml" Requires="v">
                <p:oleObj name="Document" r:id="rId2" imgW="5943600" imgH="6832600" progId="Word.Document.12">
                  <p:embed/>
                </p:oleObj>
              </mc:Choice>
              <mc:Fallback>
                <p:oleObj name="Document" r:id="rId2" imgW="5943600" imgH="6832600" progId="Word.Document.12">
                  <p:embed/>
                  <p:pic>
                    <p:nvPicPr>
                      <p:cNvPr id="14" name="Object 13">
                        <a:extLst>
                          <a:ext uri="{FF2B5EF4-FFF2-40B4-BE49-F238E27FC236}">
                            <a16:creationId xmlns:a16="http://schemas.microsoft.com/office/drawing/2014/main" id="{063D28A8-C2E0-1A5E-E6FA-A63918475518}"/>
                          </a:ext>
                        </a:extLst>
                      </p:cNvPr>
                      <p:cNvPicPr/>
                      <p:nvPr/>
                    </p:nvPicPr>
                    <p:blipFill>
                      <a:blip r:embed="rId3"/>
                      <a:stretch>
                        <a:fillRect/>
                      </a:stretch>
                    </p:blipFill>
                    <p:spPr>
                      <a:xfrm>
                        <a:off x="6402323" y="239010"/>
                        <a:ext cx="5943600" cy="683260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471576" y="239010"/>
            <a:ext cx="5624424" cy="1188720"/>
          </a:xfrm>
        </p:spPr>
        <p:txBody>
          <a:bodyPr>
            <a:normAutofit/>
          </a:bodyPr>
          <a:lstStyle/>
          <a:p>
            <a:r>
              <a:rPr lang="en-US" dirty="0"/>
              <a:t>results: GTR</a:t>
            </a:r>
          </a:p>
        </p:txBody>
      </p:sp>
      <p:sp>
        <p:nvSpPr>
          <p:cNvPr id="3" name="Content Placeholder 2">
            <a:extLst>
              <a:ext uri="{FF2B5EF4-FFF2-40B4-BE49-F238E27FC236}">
                <a16:creationId xmlns:a16="http://schemas.microsoft.com/office/drawing/2014/main" id="{FFA075E7-6FC9-1788-F65B-C233DB279915}"/>
              </a:ext>
            </a:extLst>
          </p:cNvPr>
          <p:cNvSpPr>
            <a:spLocks noGrp="1"/>
          </p:cNvSpPr>
          <p:nvPr>
            <p:ph idx="1"/>
          </p:nvPr>
        </p:nvSpPr>
        <p:spPr>
          <a:xfrm>
            <a:off x="471576" y="2687881"/>
            <a:ext cx="5624424" cy="3101983"/>
          </a:xfrm>
        </p:spPr>
        <p:txBody>
          <a:bodyPr/>
          <a:lstStyle/>
          <a:p>
            <a:endParaRPr lang="en-US" dirty="0"/>
          </a:p>
        </p:txBody>
      </p:sp>
      <p:sp>
        <p:nvSpPr>
          <p:cNvPr id="7" name="Rectangle 6">
            <a:extLst>
              <a:ext uri="{FF2B5EF4-FFF2-40B4-BE49-F238E27FC236}">
                <a16:creationId xmlns:a16="http://schemas.microsoft.com/office/drawing/2014/main" id="{9101345C-CF98-24D0-1E28-84DC23A58E94}"/>
              </a:ext>
            </a:extLst>
          </p:cNvPr>
          <p:cNvSpPr/>
          <p:nvPr/>
        </p:nvSpPr>
        <p:spPr>
          <a:xfrm>
            <a:off x="165253" y="2423712"/>
            <a:ext cx="6195152" cy="324997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9C1D71BC-0804-B933-28D8-CFB5F74B03F9}"/>
              </a:ext>
            </a:extLst>
          </p:cNvPr>
          <p:cNvSpPr/>
          <p:nvPr/>
        </p:nvSpPr>
        <p:spPr>
          <a:xfrm>
            <a:off x="10085207" y="1878376"/>
            <a:ext cx="1306234" cy="226396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DCEB21B-50F0-DF5F-3F40-781A7686DFEA}"/>
              </a:ext>
            </a:extLst>
          </p:cNvPr>
          <p:cNvSpPr/>
          <p:nvPr/>
        </p:nvSpPr>
        <p:spPr>
          <a:xfrm>
            <a:off x="10085207" y="4979624"/>
            <a:ext cx="1229116" cy="199327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4" descr="Chart, scatter chart&#10;&#10;Description automatically generated">
            <a:extLst>
              <a:ext uri="{FF2B5EF4-FFF2-40B4-BE49-F238E27FC236}">
                <a16:creationId xmlns:a16="http://schemas.microsoft.com/office/drawing/2014/main" id="{7918C80C-955E-6D2A-B521-666A6FADE9CB}"/>
              </a:ext>
            </a:extLst>
          </p:cNvPr>
          <p:cNvPicPr>
            <a:picLocks noChangeAspect="1"/>
          </p:cNvPicPr>
          <p:nvPr/>
        </p:nvPicPr>
        <p:blipFill rotWithShape="1">
          <a:blip r:embed="rId4"/>
          <a:srcRect l="-93" r="-749" b="-3"/>
          <a:stretch/>
        </p:blipFill>
        <p:spPr>
          <a:xfrm>
            <a:off x="220548" y="2672386"/>
            <a:ext cx="2926080" cy="2763920"/>
          </a:xfrm>
          <a:prstGeom prst="rect">
            <a:avLst/>
          </a:prstGeom>
          <a:ln w="31750" cap="sq">
            <a:solidFill>
              <a:srgbClr val="FFFFFF"/>
            </a:solidFill>
            <a:miter lim="800000"/>
          </a:ln>
        </p:spPr>
      </p:pic>
      <p:pic>
        <p:nvPicPr>
          <p:cNvPr id="13" name="Picture 12">
            <a:extLst>
              <a:ext uri="{FF2B5EF4-FFF2-40B4-BE49-F238E27FC236}">
                <a16:creationId xmlns:a16="http://schemas.microsoft.com/office/drawing/2014/main" id="{88692D07-06A6-1E61-F2E4-F36864F11E34}"/>
              </a:ext>
            </a:extLst>
          </p:cNvPr>
          <p:cNvPicPr>
            <a:picLocks noChangeAspect="1"/>
          </p:cNvPicPr>
          <p:nvPr/>
        </p:nvPicPr>
        <p:blipFill rotWithShape="1">
          <a:blip r:embed="rId5"/>
          <a:srcRect l="-2675" r="-1309"/>
          <a:stretch/>
        </p:blipFill>
        <p:spPr>
          <a:xfrm>
            <a:off x="3201923" y="2687881"/>
            <a:ext cx="3017520" cy="2748496"/>
          </a:xfrm>
          <a:prstGeom prst="rect">
            <a:avLst/>
          </a:prstGeom>
          <a:ln w="31750" cap="sq">
            <a:solidFill>
              <a:srgbClr val="FFFFFF"/>
            </a:solidFill>
            <a:miter lim="800000"/>
          </a:ln>
        </p:spPr>
      </p:pic>
    </p:spTree>
    <p:extLst>
      <p:ext uri="{BB962C8B-B14F-4D97-AF65-F5344CB8AC3E}">
        <p14:creationId xmlns:p14="http://schemas.microsoft.com/office/powerpoint/2010/main" val="3074018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1464930" y="1536852"/>
            <a:ext cx="3637716" cy="3514381"/>
          </a:xfrm>
        </p:spPr>
        <p:txBody>
          <a:bodyPr>
            <a:normAutofit/>
          </a:bodyPr>
          <a:lstStyle/>
          <a:p>
            <a:r>
              <a:rPr lang="en-US" dirty="0"/>
              <a:t>results: Average Slab Density</a:t>
            </a:r>
          </a:p>
        </p:txBody>
      </p:sp>
      <p:graphicFrame>
        <p:nvGraphicFramePr>
          <p:cNvPr id="6" name="Object 5">
            <a:extLst>
              <a:ext uri="{FF2B5EF4-FFF2-40B4-BE49-F238E27FC236}">
                <a16:creationId xmlns:a16="http://schemas.microsoft.com/office/drawing/2014/main" id="{0174AC2B-F1DE-1622-490E-09FD460EB9C3}"/>
              </a:ext>
            </a:extLst>
          </p:cNvPr>
          <p:cNvGraphicFramePr>
            <a:graphicFrameLocks noChangeAspect="1"/>
          </p:cNvGraphicFramePr>
          <p:nvPr>
            <p:extLst>
              <p:ext uri="{D42A27DB-BD31-4B8C-83A1-F6EECF244321}">
                <p14:modId xmlns:p14="http://schemas.microsoft.com/office/powerpoint/2010/main" val="2171475238"/>
              </p:ext>
            </p:extLst>
          </p:nvPr>
        </p:nvGraphicFramePr>
        <p:xfrm>
          <a:off x="6360405" y="140298"/>
          <a:ext cx="5943600" cy="6832600"/>
        </p:xfrm>
        <a:graphic>
          <a:graphicData uri="http://schemas.openxmlformats.org/presentationml/2006/ole">
            <mc:AlternateContent xmlns:mc="http://schemas.openxmlformats.org/markup-compatibility/2006">
              <mc:Choice xmlns:v="urn:schemas-microsoft-com:vml" Requires="v">
                <p:oleObj name="Document" r:id="rId2" imgW="5943600" imgH="6832600" progId="Word.Document.12">
                  <p:embed/>
                </p:oleObj>
              </mc:Choice>
              <mc:Fallback>
                <p:oleObj name="Document" r:id="rId2" imgW="5943600" imgH="6832600" progId="Word.Document.12">
                  <p:embed/>
                  <p:pic>
                    <p:nvPicPr>
                      <p:cNvPr id="6" name="Object 5">
                        <a:extLst>
                          <a:ext uri="{FF2B5EF4-FFF2-40B4-BE49-F238E27FC236}">
                            <a16:creationId xmlns:a16="http://schemas.microsoft.com/office/drawing/2014/main" id="{0174AC2B-F1DE-1622-490E-09FD460EB9C3}"/>
                          </a:ext>
                        </a:extLst>
                      </p:cNvPr>
                      <p:cNvPicPr/>
                      <p:nvPr/>
                    </p:nvPicPr>
                    <p:blipFill>
                      <a:blip r:embed="rId3"/>
                      <a:stretch>
                        <a:fillRect/>
                      </a:stretch>
                    </p:blipFill>
                    <p:spPr>
                      <a:xfrm>
                        <a:off x="6360405" y="140298"/>
                        <a:ext cx="5943600" cy="6832600"/>
                      </a:xfrm>
                      <a:prstGeom prst="rect">
                        <a:avLst/>
                      </a:prstGeom>
                    </p:spPr>
                  </p:pic>
                </p:oleObj>
              </mc:Fallback>
            </mc:AlternateContent>
          </a:graphicData>
        </a:graphic>
      </p:graphicFrame>
      <p:sp>
        <p:nvSpPr>
          <p:cNvPr id="10" name="Oval 9">
            <a:extLst>
              <a:ext uri="{FF2B5EF4-FFF2-40B4-BE49-F238E27FC236}">
                <a16:creationId xmlns:a16="http://schemas.microsoft.com/office/drawing/2014/main" id="{9C1D71BC-0804-B933-28D8-CFB5F74B03F9}"/>
              </a:ext>
            </a:extLst>
          </p:cNvPr>
          <p:cNvSpPr/>
          <p:nvPr/>
        </p:nvSpPr>
        <p:spPr>
          <a:xfrm>
            <a:off x="11325340" y="1878376"/>
            <a:ext cx="701408" cy="226396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DCEB21B-50F0-DF5F-3F40-781A7686DFEA}"/>
              </a:ext>
            </a:extLst>
          </p:cNvPr>
          <p:cNvSpPr/>
          <p:nvPr/>
        </p:nvSpPr>
        <p:spPr>
          <a:xfrm>
            <a:off x="11325340" y="5111826"/>
            <a:ext cx="701407" cy="160587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264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FFA075E7-6FC9-1788-F65B-C233DB279915}"/>
              </a:ext>
            </a:extLst>
          </p:cNvPr>
          <p:cNvSpPr>
            <a:spLocks noGrp="1"/>
          </p:cNvSpPr>
          <p:nvPr>
            <p:ph idx="1"/>
          </p:nvPr>
        </p:nvSpPr>
        <p:spPr>
          <a:xfrm>
            <a:off x="2231136" y="2818417"/>
            <a:ext cx="7729728" cy="2738187"/>
          </a:xfrm>
        </p:spPr>
        <p:txBody>
          <a:bodyPr/>
          <a:lstStyle/>
          <a:p>
            <a:r>
              <a:rPr lang="en-US" dirty="0"/>
              <a:t>Both the GTRs and Modeled geothermal gradients identify a trend of the subducting slab and outboard plate side being of a thicker lithosphere and smaller geothermal gradient. </a:t>
            </a:r>
          </a:p>
          <a:p>
            <a:r>
              <a:rPr lang="en-US" dirty="0"/>
              <a:t>The terrestrial subducting slabs are ~100 kg/ m</a:t>
            </a:r>
            <a:r>
              <a:rPr lang="en-US" baseline="30000" dirty="0"/>
              <a:t>3 </a:t>
            </a:r>
            <a:r>
              <a:rPr lang="en-US" dirty="0"/>
              <a:t>denser than the surrounding mantle and the Venus subducting slabs are only ~70-90 kg/ m</a:t>
            </a:r>
            <a:r>
              <a:rPr lang="en-US" baseline="30000" dirty="0"/>
              <a:t>3 </a:t>
            </a:r>
            <a:r>
              <a:rPr lang="en-US" dirty="0"/>
              <a:t>denser than the mantle. This small difference could be the reason we do not see plate tectonics and continuous subduction on Venus. </a:t>
            </a:r>
          </a:p>
        </p:txBody>
      </p:sp>
    </p:spTree>
    <p:extLst>
      <p:ext uri="{BB962C8B-B14F-4D97-AF65-F5344CB8AC3E}">
        <p14:creationId xmlns:p14="http://schemas.microsoft.com/office/powerpoint/2010/main" val="2170983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AC72-CC02-A0D1-30B8-5843BB2C2C0A}"/>
              </a:ext>
            </a:extLst>
          </p:cNvPr>
          <p:cNvSpPr>
            <a:spLocks noGrp="1"/>
          </p:cNvSpPr>
          <p:nvPr>
            <p:ph type="title"/>
          </p:nvPr>
        </p:nvSpPr>
        <p:spPr>
          <a:xfrm>
            <a:off x="848904" y="1169580"/>
            <a:ext cx="4828882" cy="1275907"/>
          </a:xfrm>
        </p:spPr>
        <p:txBody>
          <a:bodyPr>
            <a:normAutofit/>
          </a:bodyPr>
          <a:lstStyle/>
          <a:p>
            <a:r>
              <a:rPr lang="en-US" cap="none" dirty="0"/>
              <a:t>Implication for VERITAS and </a:t>
            </a:r>
            <a:r>
              <a:rPr lang="en-US" cap="none" dirty="0" err="1"/>
              <a:t>EnVision</a:t>
            </a:r>
            <a:r>
              <a:rPr lang="en-US" cap="none" dirty="0"/>
              <a:t> Missions</a:t>
            </a:r>
          </a:p>
        </p:txBody>
      </p:sp>
      <p:sp>
        <p:nvSpPr>
          <p:cNvPr id="3" name="Content Placeholder 2">
            <a:extLst>
              <a:ext uri="{FF2B5EF4-FFF2-40B4-BE49-F238E27FC236}">
                <a16:creationId xmlns:a16="http://schemas.microsoft.com/office/drawing/2014/main" id="{FFA075E7-6FC9-1788-F65B-C233DB279915}"/>
              </a:ext>
            </a:extLst>
          </p:cNvPr>
          <p:cNvSpPr>
            <a:spLocks noGrp="1"/>
          </p:cNvSpPr>
          <p:nvPr>
            <p:ph idx="1"/>
          </p:nvPr>
        </p:nvSpPr>
        <p:spPr>
          <a:xfrm>
            <a:off x="1213069" y="2829050"/>
            <a:ext cx="4100552" cy="2859370"/>
          </a:xfrm>
        </p:spPr>
        <p:txBody>
          <a:bodyPr/>
          <a:lstStyle/>
          <a:p>
            <a:r>
              <a:rPr lang="en-US" dirty="0"/>
              <a:t>Improved radar mapping and gravity of Venus will give us higher resolution images, topography, gravity data, and insights into the surface composition for the locations looked at in this study and locations that were too small. </a:t>
            </a:r>
          </a:p>
        </p:txBody>
      </p:sp>
      <p:pic>
        <p:nvPicPr>
          <p:cNvPr id="4" name="Picture 3" descr="Diagram&#10;&#10;Description automatically generated">
            <a:extLst>
              <a:ext uri="{FF2B5EF4-FFF2-40B4-BE49-F238E27FC236}">
                <a16:creationId xmlns:a16="http://schemas.microsoft.com/office/drawing/2014/main" id="{D69D3D16-8FD0-D5E0-D92C-AC8ADAEC95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000" y="74796"/>
            <a:ext cx="3536444" cy="3293492"/>
          </a:xfrm>
          <a:prstGeom prst="rect">
            <a:avLst/>
          </a:prstGeom>
        </p:spPr>
      </p:pic>
      <p:pic>
        <p:nvPicPr>
          <p:cNvPr id="5" name="Picture 4" descr="Diagram&#10;&#10;Description automatically generated">
            <a:extLst>
              <a:ext uri="{FF2B5EF4-FFF2-40B4-BE49-F238E27FC236}">
                <a16:creationId xmlns:a16="http://schemas.microsoft.com/office/drawing/2014/main" id="{6FA291DF-C08D-808E-BD40-4820955A7C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2000" y="3490274"/>
            <a:ext cx="3536444" cy="3292932"/>
          </a:xfrm>
          <a:prstGeom prst="rect">
            <a:avLst/>
          </a:prstGeom>
        </p:spPr>
      </p:pic>
    </p:spTree>
    <p:extLst>
      <p:ext uri="{BB962C8B-B14F-4D97-AF65-F5344CB8AC3E}">
        <p14:creationId xmlns:p14="http://schemas.microsoft.com/office/powerpoint/2010/main" val="3021177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E7B4-2D2F-8D63-B32F-2AEDD4AB259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80F1F11-B2A2-6DFB-FB7E-BB1F7B220A20}"/>
              </a:ext>
            </a:extLst>
          </p:cNvPr>
          <p:cNvSpPr>
            <a:spLocks noGrp="1"/>
          </p:cNvSpPr>
          <p:nvPr>
            <p:ph idx="1"/>
          </p:nvPr>
        </p:nvSpPr>
        <p:spPr/>
        <p:txBody>
          <a:bodyPr/>
          <a:lstStyle/>
          <a:p>
            <a:pPr marL="0" indent="0">
              <a:buNone/>
            </a:pPr>
            <a:r>
              <a:rPr lang="en-US" dirty="0"/>
              <a:t>The three main take-aways:</a:t>
            </a:r>
          </a:p>
          <a:p>
            <a:pPr marL="342900" indent="-342900">
              <a:buFont typeface="+mj-lt"/>
              <a:buAutoNum type="arabicPeriod"/>
            </a:pPr>
            <a:r>
              <a:rPr lang="en-US" dirty="0"/>
              <a:t>Our modeled results are consistent with Venusian subduction at Artemis Corona, </a:t>
            </a:r>
            <a:r>
              <a:rPr lang="en-US" dirty="0" err="1"/>
              <a:t>Quetzalpetlatl</a:t>
            </a:r>
            <a:r>
              <a:rPr lang="en-US" dirty="0"/>
              <a:t> Corona,  and </a:t>
            </a:r>
            <a:r>
              <a:rPr lang="en-US" dirty="0" err="1"/>
              <a:t>Astkhik</a:t>
            </a:r>
            <a:r>
              <a:rPr lang="en-US" dirty="0"/>
              <a:t> Plateau.</a:t>
            </a:r>
          </a:p>
          <a:p>
            <a:pPr marL="342900" indent="-342900">
              <a:buFont typeface="+mj-lt"/>
              <a:buAutoNum type="arabicPeriod"/>
            </a:pPr>
            <a:r>
              <a:rPr lang="en-US" dirty="0"/>
              <a:t>Observed and modeled geothermal gradients trend lower on the outboard side (i.e., thicker and colder lithosphere). </a:t>
            </a:r>
          </a:p>
          <a:p>
            <a:pPr marL="342900" indent="-342900">
              <a:buFont typeface="+mj-lt"/>
              <a:buAutoNum type="arabicPeriod"/>
            </a:pPr>
            <a:r>
              <a:rPr lang="en-US" dirty="0"/>
              <a:t>Terrestrial and Venusian subducting slabs are found to be negatively buoyant, with terrestrial slabs slightly more </a:t>
            </a:r>
            <a:r>
              <a:rPr lang="en-US"/>
              <a:t>negatively buoyant.</a:t>
            </a:r>
            <a:endParaRPr lang="en-US" dirty="0"/>
          </a:p>
        </p:txBody>
      </p:sp>
    </p:spTree>
    <p:extLst>
      <p:ext uri="{BB962C8B-B14F-4D97-AF65-F5344CB8AC3E}">
        <p14:creationId xmlns:p14="http://schemas.microsoft.com/office/powerpoint/2010/main" val="2072983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209B-C179-4548-8341-3D8867D3772F}"/>
              </a:ext>
            </a:extLst>
          </p:cNvPr>
          <p:cNvSpPr>
            <a:spLocks noGrp="1"/>
          </p:cNvSpPr>
          <p:nvPr>
            <p:ph type="title"/>
          </p:nvPr>
        </p:nvSpPr>
        <p:spPr/>
        <p:txBody>
          <a:bodyPr/>
          <a:lstStyle/>
          <a:p>
            <a:r>
              <a:rPr lang="en-US" dirty="0"/>
              <a:t>Supplementary Slides</a:t>
            </a:r>
          </a:p>
        </p:txBody>
      </p:sp>
      <p:sp>
        <p:nvSpPr>
          <p:cNvPr id="3" name="Content Placeholder 2">
            <a:extLst>
              <a:ext uri="{FF2B5EF4-FFF2-40B4-BE49-F238E27FC236}">
                <a16:creationId xmlns:a16="http://schemas.microsoft.com/office/drawing/2014/main" id="{D932BABD-70E2-6F42-85EC-982D88AA46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7226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76F6B-8714-5040-936C-728B21304C8F}"/>
              </a:ext>
            </a:extLst>
          </p:cNvPr>
          <p:cNvSpPr>
            <a:spLocks noGrp="1"/>
          </p:cNvSpPr>
          <p:nvPr>
            <p:ph type="title"/>
          </p:nvPr>
        </p:nvSpPr>
        <p:spPr>
          <a:xfrm>
            <a:off x="297455" y="820010"/>
            <a:ext cx="4076241" cy="2749455"/>
          </a:xfrm>
          <a:noFill/>
          <a:ln>
            <a:solidFill>
              <a:schemeClr val="bg1"/>
            </a:solidFill>
          </a:ln>
        </p:spPr>
        <p:txBody>
          <a:bodyPr vert="horz" lIns="274320" tIns="182880" rIns="274320" bIns="182880" rtlCol="0" anchor="ctr" anchorCtr="1">
            <a:normAutofit/>
          </a:bodyPr>
          <a:lstStyle/>
          <a:p>
            <a:r>
              <a:rPr lang="en-US" sz="3800" dirty="0" err="1">
                <a:solidFill>
                  <a:schemeClr val="bg1"/>
                </a:solidFill>
              </a:rPr>
              <a:t>eCLOGITE</a:t>
            </a:r>
            <a:endParaRPr lang="en-US" sz="3800" dirty="0">
              <a:solidFill>
                <a:schemeClr val="bg1"/>
              </a:solidFill>
            </a:endParaRPr>
          </a:p>
        </p:txBody>
      </p:sp>
      <p:pic>
        <p:nvPicPr>
          <p:cNvPr id="5" name="Content Placeholder 4" descr="Diagram&#10;&#10;Description automatically generated">
            <a:extLst>
              <a:ext uri="{FF2B5EF4-FFF2-40B4-BE49-F238E27FC236}">
                <a16:creationId xmlns:a16="http://schemas.microsoft.com/office/drawing/2014/main" id="{C6C1629A-FB64-E845-905D-8BE9675AFFE3}"/>
              </a:ext>
            </a:extLst>
          </p:cNvPr>
          <p:cNvPicPr>
            <a:picLocks noGrp="1" noChangeAspect="1"/>
          </p:cNvPicPr>
          <p:nvPr>
            <p:ph idx="1"/>
          </p:nvPr>
        </p:nvPicPr>
        <p:blipFill>
          <a:blip r:embed="rId3"/>
          <a:stretch>
            <a:fillRect/>
          </a:stretch>
        </p:blipFill>
        <p:spPr>
          <a:xfrm>
            <a:off x="5297763" y="1137358"/>
            <a:ext cx="6250769" cy="4422417"/>
          </a:xfrm>
          <a:prstGeom prst="rect">
            <a:avLst/>
          </a:prstGeom>
        </p:spPr>
      </p:pic>
      <p:cxnSp>
        <p:nvCxnSpPr>
          <p:cNvPr id="4" name="Straight Connector 3">
            <a:extLst>
              <a:ext uri="{FF2B5EF4-FFF2-40B4-BE49-F238E27FC236}">
                <a16:creationId xmlns:a16="http://schemas.microsoft.com/office/drawing/2014/main" id="{3188FC0F-47DB-1951-621C-37A6933103D2}"/>
              </a:ext>
            </a:extLst>
          </p:cNvPr>
          <p:cNvCxnSpPr>
            <a:cxnSpLocks/>
          </p:cNvCxnSpPr>
          <p:nvPr/>
        </p:nvCxnSpPr>
        <p:spPr>
          <a:xfrm>
            <a:off x="6930887" y="1828800"/>
            <a:ext cx="0" cy="54333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54571F3-EBB6-530B-918B-F780BA3E5CD0}"/>
              </a:ext>
            </a:extLst>
          </p:cNvPr>
          <p:cNvCxnSpPr>
            <a:cxnSpLocks/>
          </p:cNvCxnSpPr>
          <p:nvPr/>
        </p:nvCxnSpPr>
        <p:spPr>
          <a:xfrm>
            <a:off x="6930887" y="2885661"/>
            <a:ext cx="0" cy="99722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C50122-07EC-EA25-207D-24F83A688A08}"/>
              </a:ext>
            </a:extLst>
          </p:cNvPr>
          <p:cNvCxnSpPr>
            <a:cxnSpLocks/>
          </p:cNvCxnSpPr>
          <p:nvPr/>
        </p:nvCxnSpPr>
        <p:spPr>
          <a:xfrm>
            <a:off x="6930887" y="4323522"/>
            <a:ext cx="0" cy="997226"/>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28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287B-8500-444A-A440-CB2E08BFD0FB}"/>
              </a:ext>
            </a:extLst>
          </p:cNvPr>
          <p:cNvSpPr>
            <a:spLocks noGrp="1"/>
          </p:cNvSpPr>
          <p:nvPr>
            <p:ph type="title"/>
          </p:nvPr>
        </p:nvSpPr>
        <p:spPr>
          <a:xfrm>
            <a:off x="2231136" y="523613"/>
            <a:ext cx="7729728" cy="1188720"/>
          </a:xfrm>
        </p:spPr>
        <p:txBody>
          <a:bodyPr>
            <a:normAutofit/>
          </a:bodyPr>
          <a:lstStyle/>
          <a:p>
            <a:r>
              <a:rPr lang="en-US" dirty="0"/>
              <a:t>Methods: GTR at subduction zones</a:t>
            </a:r>
          </a:p>
        </p:txBody>
      </p:sp>
      <p:sp>
        <p:nvSpPr>
          <p:cNvPr id="3" name="Content Placeholder 2">
            <a:extLst>
              <a:ext uri="{FF2B5EF4-FFF2-40B4-BE49-F238E27FC236}">
                <a16:creationId xmlns:a16="http://schemas.microsoft.com/office/drawing/2014/main" id="{35A64DF3-F7A1-4D4B-BE99-C2D1E0DA8156}"/>
              </a:ext>
            </a:extLst>
          </p:cNvPr>
          <p:cNvSpPr>
            <a:spLocks noGrp="1"/>
          </p:cNvSpPr>
          <p:nvPr>
            <p:ph idx="1"/>
          </p:nvPr>
        </p:nvSpPr>
        <p:spPr>
          <a:xfrm>
            <a:off x="1298448" y="2514222"/>
            <a:ext cx="3108959" cy="3264882"/>
          </a:xfrm>
        </p:spPr>
        <p:txBody>
          <a:bodyPr>
            <a:normAutofit/>
          </a:bodyPr>
          <a:lstStyle/>
          <a:p>
            <a:pPr marL="285750" indent="-285750"/>
            <a:r>
              <a:rPr lang="en-US" dirty="0"/>
              <a:t>Calculate GTRs of both sides of the Venus and terrestrial trenches</a:t>
            </a:r>
          </a:p>
          <a:p>
            <a:endParaRPr lang="en-US" dirty="0"/>
          </a:p>
        </p:txBody>
      </p:sp>
      <p:pic>
        <p:nvPicPr>
          <p:cNvPr id="6" name="Content Placeholder 4" descr="Chart, scatter chart&#10;&#10;Description automatically generated">
            <a:extLst>
              <a:ext uri="{FF2B5EF4-FFF2-40B4-BE49-F238E27FC236}">
                <a16:creationId xmlns:a16="http://schemas.microsoft.com/office/drawing/2014/main" id="{2D03413A-9C86-7247-BBF4-F0464F9F2082}"/>
              </a:ext>
            </a:extLst>
          </p:cNvPr>
          <p:cNvPicPr>
            <a:picLocks noChangeAspect="1"/>
          </p:cNvPicPr>
          <p:nvPr/>
        </p:nvPicPr>
        <p:blipFill rotWithShape="1">
          <a:blip r:embed="rId3"/>
          <a:srcRect l="-93" r="-749" b="-3"/>
          <a:stretch/>
        </p:blipFill>
        <p:spPr>
          <a:xfrm>
            <a:off x="4882896" y="2473299"/>
            <a:ext cx="3456432" cy="3264882"/>
          </a:xfrm>
          <a:prstGeom prst="rect">
            <a:avLst/>
          </a:prstGeom>
          <a:ln w="31750" cap="sq">
            <a:solidFill>
              <a:srgbClr val="FFFFFF"/>
            </a:solidFill>
            <a:miter lim="800000"/>
          </a:ln>
        </p:spPr>
      </p:pic>
      <p:pic>
        <p:nvPicPr>
          <p:cNvPr id="7" name="Picture 6">
            <a:extLst>
              <a:ext uri="{FF2B5EF4-FFF2-40B4-BE49-F238E27FC236}">
                <a16:creationId xmlns:a16="http://schemas.microsoft.com/office/drawing/2014/main" id="{8A5EB785-AE59-9D41-BBC7-852868EC3D54}"/>
              </a:ext>
            </a:extLst>
          </p:cNvPr>
          <p:cNvPicPr>
            <a:picLocks noChangeAspect="1"/>
          </p:cNvPicPr>
          <p:nvPr/>
        </p:nvPicPr>
        <p:blipFill rotWithShape="1">
          <a:blip r:embed="rId4"/>
          <a:srcRect l="-2675" r="-1309"/>
          <a:stretch/>
        </p:blipFill>
        <p:spPr>
          <a:xfrm>
            <a:off x="8337476" y="2473299"/>
            <a:ext cx="3584448" cy="3264882"/>
          </a:xfrm>
          <a:prstGeom prst="rect">
            <a:avLst/>
          </a:prstGeom>
          <a:ln w="31750" cap="sq">
            <a:solidFill>
              <a:srgbClr val="FFFFFF"/>
            </a:solidFill>
            <a:miter lim="800000"/>
          </a:ln>
        </p:spPr>
      </p:pic>
    </p:spTree>
    <p:extLst>
      <p:ext uri="{BB962C8B-B14F-4D97-AF65-F5344CB8AC3E}">
        <p14:creationId xmlns:p14="http://schemas.microsoft.com/office/powerpoint/2010/main" val="38626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8BE6A0-5870-E54E-921E-1324823711F7}"/>
              </a:ext>
            </a:extLst>
          </p:cNvPr>
          <p:cNvSpPr/>
          <p:nvPr/>
        </p:nvSpPr>
        <p:spPr>
          <a:xfrm>
            <a:off x="304799" y="863601"/>
            <a:ext cx="5635751" cy="562186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ubtitle 2">
            <a:extLst>
              <a:ext uri="{FF2B5EF4-FFF2-40B4-BE49-F238E27FC236}">
                <a16:creationId xmlns:a16="http://schemas.microsoft.com/office/drawing/2014/main" id="{F4C80A62-58F0-4948-B22F-2A2E78F5F5E3}"/>
              </a:ext>
            </a:extLst>
          </p:cNvPr>
          <p:cNvSpPr>
            <a:spLocks noGrp="1"/>
          </p:cNvSpPr>
          <p:nvPr>
            <p:ph type="subTitle" idx="1"/>
          </p:nvPr>
        </p:nvSpPr>
        <p:spPr>
          <a:xfrm>
            <a:off x="4245691" y="86634"/>
            <a:ext cx="3258993" cy="938537"/>
          </a:xfrm>
        </p:spPr>
        <p:txBody>
          <a:bodyPr anchor="t">
            <a:noAutofit/>
          </a:bodyPr>
          <a:lstStyle/>
          <a:p>
            <a:pPr algn="l"/>
            <a:r>
              <a:rPr lang="en-US" sz="3600" dirty="0">
                <a:solidFill>
                  <a:schemeClr val="bg1"/>
                </a:solidFill>
              </a:rPr>
              <a:t>Crustal Density</a:t>
            </a:r>
          </a:p>
        </p:txBody>
      </p:sp>
      <p:pic>
        <p:nvPicPr>
          <p:cNvPr id="5" name="Picture 4" descr="A picture containing grass, outdoor, white, dry&#10;&#10;Description automatically generated">
            <a:extLst>
              <a:ext uri="{FF2B5EF4-FFF2-40B4-BE49-F238E27FC236}">
                <a16:creationId xmlns:a16="http://schemas.microsoft.com/office/drawing/2014/main" id="{A3A9E0EA-705B-4D4B-BE63-26B79AC6FA47}"/>
              </a:ext>
            </a:extLst>
          </p:cNvPr>
          <p:cNvPicPr>
            <a:picLocks noChangeAspect="1"/>
          </p:cNvPicPr>
          <p:nvPr/>
        </p:nvPicPr>
        <p:blipFill rotWithShape="1">
          <a:blip r:embed="rId2"/>
          <a:srcRect l="898" t="20336" r="1305" b="15562"/>
          <a:stretch/>
        </p:blipFill>
        <p:spPr>
          <a:xfrm>
            <a:off x="7504684" y="264156"/>
            <a:ext cx="3862977" cy="305063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1A48499F-0523-304B-B134-73AF7899E6B8}"/>
              </a:ext>
            </a:extLst>
          </p:cNvPr>
          <p:cNvPicPr>
            <a:picLocks noChangeAspect="1"/>
          </p:cNvPicPr>
          <p:nvPr/>
        </p:nvPicPr>
        <p:blipFill rotWithShape="1">
          <a:blip r:embed="rId3"/>
          <a:srcRect l="1164"/>
          <a:stretch/>
        </p:blipFill>
        <p:spPr>
          <a:xfrm>
            <a:off x="6251448" y="3543208"/>
            <a:ext cx="5635752" cy="3050636"/>
          </a:xfrm>
          <a:prstGeom prst="rect">
            <a:avLst/>
          </a:prstGeom>
        </p:spPr>
      </p:pic>
      <p:sp>
        <p:nvSpPr>
          <p:cNvPr id="8" name="Rectangle 7">
            <a:extLst>
              <a:ext uri="{FF2B5EF4-FFF2-40B4-BE49-F238E27FC236}">
                <a16:creationId xmlns:a16="http://schemas.microsoft.com/office/drawing/2014/main" id="{0A296898-A6C8-0C4C-A980-3E74A99C5C30}"/>
              </a:ext>
            </a:extLst>
          </p:cNvPr>
          <p:cNvSpPr/>
          <p:nvPr/>
        </p:nvSpPr>
        <p:spPr>
          <a:xfrm>
            <a:off x="6251448" y="3543208"/>
            <a:ext cx="769711" cy="10051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CACC743-FBDF-6349-B4EF-D693C7C7C73E}"/>
              </a:ext>
            </a:extLst>
          </p:cNvPr>
          <p:cNvSpPr txBox="1"/>
          <p:nvPr/>
        </p:nvSpPr>
        <p:spPr>
          <a:xfrm>
            <a:off x="824339" y="3177524"/>
            <a:ext cx="4855129"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Highly deformed  terrain found on crustal plateaus, characterized by high radar backscatter (indicating roughness from centimeter to meter scale)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Their formation is very poorly constrained and </a:t>
            </a:r>
            <a:r>
              <a:rPr lang="en-US" dirty="0" err="1">
                <a:solidFill>
                  <a:schemeClr val="bg1"/>
                </a:solidFill>
              </a:rPr>
              <a:t>stratographically</a:t>
            </a:r>
            <a:r>
              <a:rPr lang="en-US" dirty="0">
                <a:solidFill>
                  <a:schemeClr val="bg1"/>
                </a:solidFill>
              </a:rPr>
              <a:t> the oldest material on the planet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 felsic composition for the </a:t>
            </a:r>
            <a:r>
              <a:rPr lang="en-US" dirty="0" err="1">
                <a:solidFill>
                  <a:schemeClr val="bg1"/>
                </a:solidFill>
              </a:rPr>
              <a:t>tessera</a:t>
            </a:r>
            <a:r>
              <a:rPr lang="en-US" dirty="0">
                <a:solidFill>
                  <a:schemeClr val="bg1"/>
                </a:solidFill>
              </a:rPr>
              <a:t> is a possibility</a:t>
            </a:r>
          </a:p>
          <a:p>
            <a:endParaRPr lang="en-US" dirty="0"/>
          </a:p>
        </p:txBody>
      </p:sp>
      <p:sp>
        <p:nvSpPr>
          <p:cNvPr id="6" name="TextBox 5">
            <a:extLst>
              <a:ext uri="{FF2B5EF4-FFF2-40B4-BE49-F238E27FC236}">
                <a16:creationId xmlns:a16="http://schemas.microsoft.com/office/drawing/2014/main" id="{14945735-138E-734C-887A-25FA691E03BC}"/>
              </a:ext>
            </a:extLst>
          </p:cNvPr>
          <p:cNvSpPr txBox="1"/>
          <p:nvPr/>
        </p:nvSpPr>
        <p:spPr>
          <a:xfrm>
            <a:off x="450533" y="962609"/>
            <a:ext cx="2815930" cy="400110"/>
          </a:xfrm>
          <a:prstGeom prst="rect">
            <a:avLst/>
          </a:prstGeom>
          <a:noFill/>
        </p:spPr>
        <p:txBody>
          <a:bodyPr wrap="square" rtlCol="0">
            <a:spAutoFit/>
          </a:bodyPr>
          <a:lstStyle/>
          <a:p>
            <a:r>
              <a:rPr lang="en-US" sz="2000" b="1" dirty="0">
                <a:solidFill>
                  <a:schemeClr val="bg1"/>
                </a:solidFill>
              </a:rPr>
              <a:t>Basalt (2900 kg/m</a:t>
            </a:r>
            <a:r>
              <a:rPr lang="en-US" sz="2000" b="1" baseline="30000" dirty="0">
                <a:solidFill>
                  <a:schemeClr val="bg1"/>
                </a:solidFill>
              </a:rPr>
              <a:t>3</a:t>
            </a:r>
            <a:r>
              <a:rPr lang="en-US" sz="2000" b="1" dirty="0">
                <a:solidFill>
                  <a:schemeClr val="bg1"/>
                </a:solidFill>
              </a:rPr>
              <a:t>):</a:t>
            </a:r>
          </a:p>
        </p:txBody>
      </p:sp>
      <p:sp>
        <p:nvSpPr>
          <p:cNvPr id="12" name="TextBox 11">
            <a:extLst>
              <a:ext uri="{FF2B5EF4-FFF2-40B4-BE49-F238E27FC236}">
                <a16:creationId xmlns:a16="http://schemas.microsoft.com/office/drawing/2014/main" id="{D1D49617-74C3-7640-BB96-A58E0B571951}"/>
              </a:ext>
            </a:extLst>
          </p:cNvPr>
          <p:cNvSpPr txBox="1"/>
          <p:nvPr/>
        </p:nvSpPr>
        <p:spPr>
          <a:xfrm>
            <a:off x="450532" y="2777414"/>
            <a:ext cx="4565968" cy="400110"/>
          </a:xfrm>
          <a:prstGeom prst="rect">
            <a:avLst/>
          </a:prstGeom>
          <a:noFill/>
        </p:spPr>
        <p:txBody>
          <a:bodyPr wrap="square" rtlCol="0">
            <a:spAutoFit/>
          </a:bodyPr>
          <a:lstStyle/>
          <a:p>
            <a:r>
              <a:rPr lang="en-US" sz="2000" b="1" dirty="0" err="1">
                <a:solidFill>
                  <a:schemeClr val="bg1"/>
                </a:solidFill>
              </a:rPr>
              <a:t>Tessera</a:t>
            </a:r>
            <a:r>
              <a:rPr lang="en-US" sz="2000" b="1" dirty="0">
                <a:solidFill>
                  <a:schemeClr val="bg1"/>
                </a:solidFill>
              </a:rPr>
              <a:t> Terrain (2700-3000 kg/m</a:t>
            </a:r>
            <a:r>
              <a:rPr lang="en-US" sz="2000" b="1" baseline="30000" dirty="0">
                <a:solidFill>
                  <a:schemeClr val="bg1"/>
                </a:solidFill>
              </a:rPr>
              <a:t>3</a:t>
            </a:r>
            <a:r>
              <a:rPr lang="en-US" sz="2000" b="1" dirty="0">
                <a:solidFill>
                  <a:schemeClr val="bg1"/>
                </a:solidFill>
              </a:rPr>
              <a:t>):</a:t>
            </a:r>
          </a:p>
        </p:txBody>
      </p:sp>
      <p:sp>
        <p:nvSpPr>
          <p:cNvPr id="14" name="TextBox 13">
            <a:extLst>
              <a:ext uri="{FF2B5EF4-FFF2-40B4-BE49-F238E27FC236}">
                <a16:creationId xmlns:a16="http://schemas.microsoft.com/office/drawing/2014/main" id="{2218EAC0-E2B7-FD4E-8843-AE77B83D3E54}"/>
              </a:ext>
            </a:extLst>
          </p:cNvPr>
          <p:cNvSpPr txBox="1"/>
          <p:nvPr/>
        </p:nvSpPr>
        <p:spPr>
          <a:xfrm>
            <a:off x="838898" y="1464251"/>
            <a:ext cx="4855129"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Based on Venera and Vega landers, the surface is assumed to be basalt</a:t>
            </a:r>
          </a:p>
          <a:p>
            <a:endParaRPr lang="en-US" dirty="0"/>
          </a:p>
        </p:txBody>
      </p:sp>
    </p:spTree>
    <p:extLst>
      <p:ext uri="{BB962C8B-B14F-4D97-AF65-F5344CB8AC3E}">
        <p14:creationId xmlns:p14="http://schemas.microsoft.com/office/powerpoint/2010/main" val="136414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5B1E-75E1-614D-A0EF-5A2A13455735}"/>
              </a:ext>
            </a:extLst>
          </p:cNvPr>
          <p:cNvSpPr>
            <a:spLocks noGrp="1"/>
          </p:cNvSpPr>
          <p:nvPr>
            <p:ph type="title"/>
          </p:nvPr>
        </p:nvSpPr>
        <p:spPr>
          <a:xfrm>
            <a:off x="2231136" y="523613"/>
            <a:ext cx="7729728" cy="1188720"/>
          </a:xfrm>
        </p:spPr>
        <p:txBody>
          <a:bodyPr/>
          <a:lstStyle/>
          <a:p>
            <a:r>
              <a:rPr lang="en-US" dirty="0"/>
              <a:t>Venus Surface</a:t>
            </a:r>
          </a:p>
        </p:txBody>
      </p:sp>
      <p:sp>
        <p:nvSpPr>
          <p:cNvPr id="3" name="Content Placeholder 2">
            <a:extLst>
              <a:ext uri="{FF2B5EF4-FFF2-40B4-BE49-F238E27FC236}">
                <a16:creationId xmlns:a16="http://schemas.microsoft.com/office/drawing/2014/main" id="{39649F39-5268-7246-8DB7-9A66E26D91C6}"/>
              </a:ext>
            </a:extLst>
          </p:cNvPr>
          <p:cNvSpPr>
            <a:spLocks noGrp="1"/>
          </p:cNvSpPr>
          <p:nvPr>
            <p:ph idx="1"/>
          </p:nvPr>
        </p:nvSpPr>
        <p:spPr>
          <a:xfrm>
            <a:off x="236081" y="2372590"/>
            <a:ext cx="4377483" cy="3101983"/>
          </a:xfrm>
        </p:spPr>
        <p:txBody>
          <a:bodyPr>
            <a:normAutofit/>
          </a:bodyPr>
          <a:lstStyle/>
          <a:p>
            <a:r>
              <a:rPr lang="en-US" dirty="0"/>
              <a:t>Surface temperature of ~740 K and a thick 92 bar atmosphere mainly consisting of CO</a:t>
            </a:r>
            <a:r>
              <a:rPr lang="en-US" baseline="-25000" dirty="0"/>
              <a:t>2 </a:t>
            </a:r>
            <a:r>
              <a:rPr lang="en-US" dirty="0"/>
              <a:t>, being the cause for an extreme greenhouse gas effect.</a:t>
            </a:r>
          </a:p>
          <a:p>
            <a:endParaRPr lang="en-US" dirty="0"/>
          </a:p>
          <a:p>
            <a:r>
              <a:rPr lang="en-US" dirty="0"/>
              <a:t>Venera landers recorded surface compositions consistent with </a:t>
            </a:r>
            <a:r>
              <a:rPr lang="en-US" b="1" dirty="0"/>
              <a:t>basalt</a:t>
            </a:r>
            <a:r>
              <a:rPr lang="en-US" dirty="0"/>
              <a:t>.</a:t>
            </a:r>
          </a:p>
          <a:p>
            <a:endParaRPr lang="en-US" dirty="0"/>
          </a:p>
        </p:txBody>
      </p:sp>
      <p:pic>
        <p:nvPicPr>
          <p:cNvPr id="9" name="Picture 8" descr="A picture containing text&#10;&#10;Description automatically generated">
            <a:extLst>
              <a:ext uri="{FF2B5EF4-FFF2-40B4-BE49-F238E27FC236}">
                <a16:creationId xmlns:a16="http://schemas.microsoft.com/office/drawing/2014/main" id="{49EF5585-C776-9043-8B60-0AFDA5D07187}"/>
              </a:ext>
            </a:extLst>
          </p:cNvPr>
          <p:cNvPicPr>
            <a:picLocks noChangeAspect="1"/>
          </p:cNvPicPr>
          <p:nvPr/>
        </p:nvPicPr>
        <p:blipFill>
          <a:blip r:embed="rId2"/>
          <a:stretch>
            <a:fillRect/>
          </a:stretch>
        </p:blipFill>
        <p:spPr>
          <a:xfrm>
            <a:off x="4904026" y="2372589"/>
            <a:ext cx="7177137" cy="3101983"/>
          </a:xfrm>
          <a:prstGeom prst="rect">
            <a:avLst/>
          </a:prstGeom>
        </p:spPr>
      </p:pic>
    </p:spTree>
    <p:extLst>
      <p:ext uri="{BB962C8B-B14F-4D97-AF65-F5344CB8AC3E}">
        <p14:creationId xmlns:p14="http://schemas.microsoft.com/office/powerpoint/2010/main" val="189946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A513D-E9C3-8041-9FD4-21320CF35387}"/>
              </a:ext>
            </a:extLst>
          </p:cNvPr>
          <p:cNvSpPr>
            <a:spLocks noGrp="1"/>
          </p:cNvSpPr>
          <p:nvPr>
            <p:ph type="title"/>
          </p:nvPr>
        </p:nvSpPr>
        <p:spPr>
          <a:xfrm>
            <a:off x="804672" y="1290025"/>
            <a:ext cx="4475892" cy="1188720"/>
          </a:xfrm>
          <a:solidFill>
            <a:srgbClr val="FFFFFF"/>
          </a:solidFill>
          <a:ln>
            <a:solidFill>
              <a:srgbClr val="404040"/>
            </a:solidFill>
          </a:ln>
        </p:spPr>
        <p:txBody>
          <a:bodyPr vert="horz" lIns="182880" tIns="182880" rIns="182880" bIns="182880" rtlCol="0" anchor="ctr" anchorCtr="1">
            <a:normAutofit/>
          </a:bodyPr>
          <a:lstStyle/>
          <a:p>
            <a:r>
              <a:rPr lang="en-US"/>
              <a:t>Subduction: Venus</a:t>
            </a:r>
          </a:p>
        </p:txBody>
      </p:sp>
      <p:sp>
        <p:nvSpPr>
          <p:cNvPr id="6" name="TextBox 5">
            <a:extLst>
              <a:ext uri="{FF2B5EF4-FFF2-40B4-BE49-F238E27FC236}">
                <a16:creationId xmlns:a16="http://schemas.microsoft.com/office/drawing/2014/main" id="{C0D20D1D-61C9-8D4B-BE11-F694F7C096C3}"/>
              </a:ext>
            </a:extLst>
          </p:cNvPr>
          <p:cNvSpPr txBox="1"/>
          <p:nvPr/>
        </p:nvSpPr>
        <p:spPr>
          <a:xfrm>
            <a:off x="9097109" y="6067527"/>
            <a:ext cx="4475892" cy="3042547"/>
          </a:xfrm>
          <a:prstGeom prst="rect">
            <a:avLst/>
          </a:prstGeom>
        </p:spPr>
        <p:txBody>
          <a:bodyPr vert="horz" lIns="91440" tIns="45720" rIns="91440" bIns="45720" rtlCol="0">
            <a:normAutofit/>
          </a:bodyPr>
          <a:lstStyle/>
          <a:p>
            <a:pPr defTabSz="914400">
              <a:spcBef>
                <a:spcPts val="1000"/>
              </a:spcBef>
              <a:buClr>
                <a:schemeClr val="accent2"/>
              </a:buClr>
            </a:pPr>
            <a:r>
              <a:rPr lang="en-US" dirty="0"/>
              <a:t>(</a:t>
            </a:r>
            <a:r>
              <a:rPr lang="en-US" dirty="0" err="1"/>
              <a:t>Davaille</a:t>
            </a:r>
            <a:r>
              <a:rPr lang="en-US" dirty="0"/>
              <a:t> et al. 2017)</a:t>
            </a:r>
          </a:p>
        </p:txBody>
      </p:sp>
      <p:sp>
        <p:nvSpPr>
          <p:cNvPr id="20" name="Rectangle 19">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7D3B43-31DA-F14B-B6BE-B59078B9E35A}"/>
              </a:ext>
            </a:extLst>
          </p:cNvPr>
          <p:cNvPicPr>
            <a:picLocks noChangeAspect="1"/>
          </p:cNvPicPr>
          <p:nvPr/>
        </p:nvPicPr>
        <p:blipFill rotWithShape="1">
          <a:blip r:embed="rId2"/>
          <a:srcRect l="535" t="12769" r="-538" b="1400"/>
          <a:stretch/>
        </p:blipFill>
        <p:spPr>
          <a:xfrm>
            <a:off x="7055258" y="873616"/>
            <a:ext cx="4261327" cy="4794097"/>
          </a:xfrm>
          <a:prstGeom prst="rect">
            <a:avLst/>
          </a:prstGeom>
          <a:ln w="31750">
            <a:noFill/>
          </a:ln>
        </p:spPr>
      </p:pic>
      <p:sp>
        <p:nvSpPr>
          <p:cNvPr id="5" name="Rectangle 4">
            <a:extLst>
              <a:ext uri="{FF2B5EF4-FFF2-40B4-BE49-F238E27FC236}">
                <a16:creationId xmlns:a16="http://schemas.microsoft.com/office/drawing/2014/main" id="{A53E36C8-71A0-024E-ACCF-E9DB368AF777}"/>
              </a:ext>
            </a:extLst>
          </p:cNvPr>
          <p:cNvSpPr/>
          <p:nvPr/>
        </p:nvSpPr>
        <p:spPr>
          <a:xfrm>
            <a:off x="6886843" y="806357"/>
            <a:ext cx="351099" cy="300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5A88489-291A-B743-99DB-F5E0D2B09576}"/>
              </a:ext>
            </a:extLst>
          </p:cNvPr>
          <p:cNvSpPr/>
          <p:nvPr/>
        </p:nvSpPr>
        <p:spPr>
          <a:xfrm>
            <a:off x="6886843" y="4529558"/>
            <a:ext cx="351099" cy="300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83504EF-4EBC-0B47-924E-ADFCC6F53BD8}"/>
              </a:ext>
            </a:extLst>
          </p:cNvPr>
          <p:cNvSpPr/>
          <p:nvPr/>
        </p:nvSpPr>
        <p:spPr>
          <a:xfrm flipV="1">
            <a:off x="8986819" y="4647001"/>
            <a:ext cx="266217" cy="3009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ap&#10;&#10;Description automatically generated">
            <a:extLst>
              <a:ext uri="{FF2B5EF4-FFF2-40B4-BE49-F238E27FC236}">
                <a16:creationId xmlns:a16="http://schemas.microsoft.com/office/drawing/2014/main" id="{7408AF2A-C3B3-8449-ADB8-1C9CD12CBA6A}"/>
              </a:ext>
            </a:extLst>
          </p:cNvPr>
          <p:cNvPicPr>
            <a:picLocks noChangeAspect="1"/>
          </p:cNvPicPr>
          <p:nvPr/>
        </p:nvPicPr>
        <p:blipFill>
          <a:blip r:embed="rId3"/>
          <a:stretch>
            <a:fillRect/>
          </a:stretch>
        </p:blipFill>
        <p:spPr>
          <a:xfrm>
            <a:off x="1670833" y="3768772"/>
            <a:ext cx="2527300" cy="2057400"/>
          </a:xfrm>
          <a:prstGeom prst="rect">
            <a:avLst/>
          </a:prstGeom>
        </p:spPr>
      </p:pic>
    </p:spTree>
    <p:extLst>
      <p:ext uri="{BB962C8B-B14F-4D97-AF65-F5344CB8AC3E}">
        <p14:creationId xmlns:p14="http://schemas.microsoft.com/office/powerpoint/2010/main" val="191512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9287B-8500-444A-A440-CB2E08BFD0FB}"/>
              </a:ext>
            </a:extLst>
          </p:cNvPr>
          <p:cNvSpPr>
            <a:spLocks noGrp="1"/>
          </p:cNvSpPr>
          <p:nvPr>
            <p:ph type="title"/>
          </p:nvPr>
        </p:nvSpPr>
        <p:spPr>
          <a:xfrm>
            <a:off x="900048" y="502932"/>
            <a:ext cx="5084062" cy="2207470"/>
          </a:xfrm>
        </p:spPr>
        <p:txBody>
          <a:bodyPr/>
          <a:lstStyle/>
          <a:p>
            <a:r>
              <a:rPr lang="en-US" dirty="0"/>
              <a:t>Methods: Modeling Flexural Deflection at Subduction Zones</a:t>
            </a:r>
          </a:p>
        </p:txBody>
      </p:sp>
      <p:sp>
        <p:nvSpPr>
          <p:cNvPr id="3" name="Content Placeholder 2">
            <a:extLst>
              <a:ext uri="{FF2B5EF4-FFF2-40B4-BE49-F238E27FC236}">
                <a16:creationId xmlns:a16="http://schemas.microsoft.com/office/drawing/2014/main" id="{35A64DF3-F7A1-4D4B-BE99-C2D1E0DA8156}"/>
              </a:ext>
            </a:extLst>
          </p:cNvPr>
          <p:cNvSpPr>
            <a:spLocks noGrp="1"/>
          </p:cNvSpPr>
          <p:nvPr>
            <p:ph idx="1"/>
          </p:nvPr>
        </p:nvSpPr>
        <p:spPr>
          <a:xfrm>
            <a:off x="6647726" y="221791"/>
            <a:ext cx="5084061" cy="2716175"/>
          </a:xfrm>
        </p:spPr>
        <p:txBody>
          <a:bodyPr>
            <a:normAutofit/>
          </a:bodyPr>
          <a:lstStyle/>
          <a:p>
            <a:r>
              <a:rPr lang="en-US" dirty="0"/>
              <a:t>Take gravity and topography profiles across a variety of coronae that both have and have not been associated with subduction,</a:t>
            </a:r>
          </a:p>
          <a:p>
            <a:r>
              <a:rPr lang="en-US" dirty="0"/>
              <a:t> Apply these two different plate flexure models to lend insight to whether subduction is occurring or not.</a:t>
            </a:r>
          </a:p>
        </p:txBody>
      </p:sp>
      <p:pic>
        <p:nvPicPr>
          <p:cNvPr id="4" name="Content Placeholder 4" descr="Diagram&#10;&#10;Description automatically generated">
            <a:extLst>
              <a:ext uri="{FF2B5EF4-FFF2-40B4-BE49-F238E27FC236}">
                <a16:creationId xmlns:a16="http://schemas.microsoft.com/office/drawing/2014/main" id="{722DF518-FED8-AC47-BB91-219CC1725A05}"/>
              </a:ext>
            </a:extLst>
          </p:cNvPr>
          <p:cNvPicPr>
            <a:picLocks noChangeAspect="1"/>
          </p:cNvPicPr>
          <p:nvPr/>
        </p:nvPicPr>
        <p:blipFill>
          <a:blip r:embed="rId3"/>
          <a:stretch>
            <a:fillRect/>
          </a:stretch>
        </p:blipFill>
        <p:spPr>
          <a:xfrm>
            <a:off x="7002148" y="5483976"/>
            <a:ext cx="4375215" cy="1093804"/>
          </a:xfrm>
          <a:prstGeom prst="rect">
            <a:avLst/>
          </a:prstGeom>
        </p:spPr>
      </p:pic>
      <p:sp>
        <p:nvSpPr>
          <p:cNvPr id="5" name="TextBox 4">
            <a:extLst>
              <a:ext uri="{FF2B5EF4-FFF2-40B4-BE49-F238E27FC236}">
                <a16:creationId xmlns:a16="http://schemas.microsoft.com/office/drawing/2014/main" id="{3BFFB8F7-DEDE-7943-8104-719EF69D3300}"/>
              </a:ext>
            </a:extLst>
          </p:cNvPr>
          <p:cNvSpPr txBox="1"/>
          <p:nvPr/>
        </p:nvSpPr>
        <p:spPr>
          <a:xfrm>
            <a:off x="6992614" y="5130453"/>
            <a:ext cx="2908823" cy="369332"/>
          </a:xfrm>
          <a:prstGeom prst="rect">
            <a:avLst/>
          </a:prstGeom>
          <a:noFill/>
        </p:spPr>
        <p:txBody>
          <a:bodyPr wrap="square" rtlCol="0">
            <a:spAutoFit/>
          </a:bodyPr>
          <a:lstStyle/>
          <a:p>
            <a:r>
              <a:rPr lang="en-US" dirty="0"/>
              <a:t>Infinite Plate model:</a:t>
            </a:r>
          </a:p>
        </p:txBody>
      </p:sp>
      <p:pic>
        <p:nvPicPr>
          <p:cNvPr id="6" name="Content Placeholder 4" descr="Diagram&#10;&#10;Description automatically generated">
            <a:extLst>
              <a:ext uri="{FF2B5EF4-FFF2-40B4-BE49-F238E27FC236}">
                <a16:creationId xmlns:a16="http://schemas.microsoft.com/office/drawing/2014/main" id="{03C6E8C3-F332-E646-8AE0-F787A57F3D09}"/>
              </a:ext>
            </a:extLst>
          </p:cNvPr>
          <p:cNvPicPr>
            <a:picLocks noChangeAspect="1"/>
          </p:cNvPicPr>
          <p:nvPr/>
        </p:nvPicPr>
        <p:blipFill rotWithShape="1">
          <a:blip r:embed="rId4"/>
          <a:srcRect t="-7780" b="-1"/>
          <a:stretch/>
        </p:blipFill>
        <p:spPr>
          <a:xfrm>
            <a:off x="6992614" y="3304067"/>
            <a:ext cx="4375215" cy="1626370"/>
          </a:xfrm>
          <a:prstGeom prst="rect">
            <a:avLst/>
          </a:prstGeom>
        </p:spPr>
      </p:pic>
      <p:sp>
        <p:nvSpPr>
          <p:cNvPr id="7" name="TextBox 6">
            <a:extLst>
              <a:ext uri="{FF2B5EF4-FFF2-40B4-BE49-F238E27FC236}">
                <a16:creationId xmlns:a16="http://schemas.microsoft.com/office/drawing/2014/main" id="{B7CF6766-C0E7-1843-B0B3-92EA09BAAAA0}"/>
              </a:ext>
            </a:extLst>
          </p:cNvPr>
          <p:cNvSpPr txBox="1"/>
          <p:nvPr/>
        </p:nvSpPr>
        <p:spPr>
          <a:xfrm>
            <a:off x="6992614" y="3111249"/>
            <a:ext cx="4048682" cy="369332"/>
          </a:xfrm>
          <a:prstGeom prst="rect">
            <a:avLst/>
          </a:prstGeom>
          <a:noFill/>
        </p:spPr>
        <p:txBody>
          <a:bodyPr wrap="square" rtlCol="0">
            <a:spAutoFit/>
          </a:bodyPr>
          <a:lstStyle/>
          <a:p>
            <a:r>
              <a:rPr lang="en-US" dirty="0"/>
              <a:t>Broken Plate Model:</a:t>
            </a:r>
          </a:p>
        </p:txBody>
      </p:sp>
      <p:pic>
        <p:nvPicPr>
          <p:cNvPr id="8" name="Content Placeholder 4">
            <a:extLst>
              <a:ext uri="{FF2B5EF4-FFF2-40B4-BE49-F238E27FC236}">
                <a16:creationId xmlns:a16="http://schemas.microsoft.com/office/drawing/2014/main" id="{910F6DF5-9E5E-B64B-AD47-1983B84427F4}"/>
              </a:ext>
            </a:extLst>
          </p:cNvPr>
          <p:cNvPicPr>
            <a:picLocks noChangeAspect="1"/>
          </p:cNvPicPr>
          <p:nvPr/>
        </p:nvPicPr>
        <p:blipFill rotWithShape="1">
          <a:blip r:embed="rId5"/>
          <a:srcRect l="14982" t="9586" r="32401" b="34057"/>
          <a:stretch/>
        </p:blipFill>
        <p:spPr>
          <a:xfrm>
            <a:off x="1099595" y="3111249"/>
            <a:ext cx="4884515" cy="3490730"/>
          </a:xfrm>
          <a:prstGeom prst="rect">
            <a:avLst/>
          </a:prstGeom>
        </p:spPr>
      </p:pic>
      <p:cxnSp>
        <p:nvCxnSpPr>
          <p:cNvPr id="10" name="Straight Connector 9">
            <a:extLst>
              <a:ext uri="{FF2B5EF4-FFF2-40B4-BE49-F238E27FC236}">
                <a16:creationId xmlns:a16="http://schemas.microsoft.com/office/drawing/2014/main" id="{0D213037-3988-D544-8FFD-CC0BAB9CF11F}"/>
              </a:ext>
            </a:extLst>
          </p:cNvPr>
          <p:cNvCxnSpPr>
            <a:cxnSpLocks/>
          </p:cNvCxnSpPr>
          <p:nvPr/>
        </p:nvCxnSpPr>
        <p:spPr>
          <a:xfrm>
            <a:off x="2472057" y="4380120"/>
            <a:ext cx="603230" cy="515545"/>
          </a:xfrm>
          <a:prstGeom prst="line">
            <a:avLst/>
          </a:prstGeom>
          <a:ln w="1905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D5F1BDA7-7D56-8248-A1A5-AD3FB54F3481}"/>
              </a:ext>
            </a:extLst>
          </p:cNvPr>
          <p:cNvSpPr txBox="1"/>
          <p:nvPr/>
        </p:nvSpPr>
        <p:spPr>
          <a:xfrm>
            <a:off x="9901437" y="6577780"/>
            <a:ext cx="2163251" cy="307777"/>
          </a:xfrm>
          <a:prstGeom prst="rect">
            <a:avLst/>
          </a:prstGeom>
          <a:noFill/>
        </p:spPr>
        <p:txBody>
          <a:bodyPr wrap="square" rtlCol="0">
            <a:spAutoFit/>
          </a:bodyPr>
          <a:lstStyle/>
          <a:p>
            <a:r>
              <a:rPr lang="en-US" sz="1400" dirty="0"/>
              <a:t>Turcotte &amp; Schubert 2014</a:t>
            </a:r>
          </a:p>
        </p:txBody>
      </p:sp>
      <p:cxnSp>
        <p:nvCxnSpPr>
          <p:cNvPr id="12" name="Straight Connector 11">
            <a:extLst>
              <a:ext uri="{FF2B5EF4-FFF2-40B4-BE49-F238E27FC236}">
                <a16:creationId xmlns:a16="http://schemas.microsoft.com/office/drawing/2014/main" id="{7E43FB55-4B12-AF4E-9F9C-E58DEDC76098}"/>
              </a:ext>
            </a:extLst>
          </p:cNvPr>
          <p:cNvCxnSpPr>
            <a:cxnSpLocks/>
          </p:cNvCxnSpPr>
          <p:nvPr/>
        </p:nvCxnSpPr>
        <p:spPr>
          <a:xfrm>
            <a:off x="2139696" y="4895665"/>
            <a:ext cx="804672" cy="234788"/>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B29F72D-DBDE-5845-94A5-8BDBE9165BF8}"/>
              </a:ext>
            </a:extLst>
          </p:cNvPr>
          <p:cNvCxnSpPr>
            <a:cxnSpLocks/>
          </p:cNvCxnSpPr>
          <p:nvPr/>
        </p:nvCxnSpPr>
        <p:spPr>
          <a:xfrm>
            <a:off x="2773672" y="3993461"/>
            <a:ext cx="504252" cy="644431"/>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BAFFB17-CAE7-4D48-ADAB-AE80CD2A3118}"/>
              </a:ext>
            </a:extLst>
          </p:cNvPr>
          <p:cNvCxnSpPr>
            <a:cxnSpLocks/>
          </p:cNvCxnSpPr>
          <p:nvPr/>
        </p:nvCxnSpPr>
        <p:spPr>
          <a:xfrm flipV="1">
            <a:off x="2139696" y="5411211"/>
            <a:ext cx="804672" cy="88574"/>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8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1268-9273-8541-BB08-8E52744963F8}"/>
              </a:ext>
            </a:extLst>
          </p:cNvPr>
          <p:cNvSpPr>
            <a:spLocks noGrp="1"/>
          </p:cNvSpPr>
          <p:nvPr>
            <p:ph type="title"/>
          </p:nvPr>
        </p:nvSpPr>
        <p:spPr>
          <a:xfrm>
            <a:off x="914542" y="579845"/>
            <a:ext cx="4486656" cy="1645920"/>
          </a:xfrm>
        </p:spPr>
        <p:txBody>
          <a:bodyPr vert="horz" lIns="274320" tIns="182880" rIns="274320" bIns="182880" rtlCol="0" anchor="ctr" anchorCtr="1">
            <a:normAutofit/>
          </a:bodyPr>
          <a:lstStyle/>
          <a:p>
            <a:r>
              <a:rPr lang="en-US" sz="2200"/>
              <a:t>Methods: Modeling Flexural Deflection at the Aleutian trench </a:t>
            </a:r>
          </a:p>
        </p:txBody>
      </p:sp>
      <p:sp>
        <p:nvSpPr>
          <p:cNvPr id="24" name="Rectangle 23">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BC04D27F-1588-1544-9AF3-370D012DBF42}"/>
              </a:ext>
            </a:extLst>
          </p:cNvPr>
          <p:cNvPicPr>
            <a:picLocks noChangeAspect="1"/>
          </p:cNvPicPr>
          <p:nvPr/>
        </p:nvPicPr>
        <p:blipFill>
          <a:blip r:embed="rId2"/>
          <a:stretch/>
        </p:blipFill>
        <p:spPr>
          <a:xfrm>
            <a:off x="6303456" y="948267"/>
            <a:ext cx="5739531" cy="2238417"/>
          </a:xfrm>
          <a:prstGeom prst="rect">
            <a:avLst/>
          </a:prstGeom>
        </p:spPr>
      </p:pic>
      <p:pic>
        <p:nvPicPr>
          <p:cNvPr id="9" name="Content Placeholder 8">
            <a:extLst>
              <a:ext uri="{FF2B5EF4-FFF2-40B4-BE49-F238E27FC236}">
                <a16:creationId xmlns:a16="http://schemas.microsoft.com/office/drawing/2014/main" id="{2BE9EA7E-C9F9-9246-B6F6-4B3C2AA14050}"/>
              </a:ext>
            </a:extLst>
          </p:cNvPr>
          <p:cNvPicPr>
            <a:picLocks noChangeAspect="1"/>
          </p:cNvPicPr>
          <p:nvPr/>
        </p:nvPicPr>
        <p:blipFill>
          <a:blip r:embed="rId3"/>
          <a:stretch/>
        </p:blipFill>
        <p:spPr>
          <a:xfrm>
            <a:off x="6228914" y="3573309"/>
            <a:ext cx="5814074" cy="2238417"/>
          </a:xfrm>
          <a:prstGeom prst="rect">
            <a:avLst/>
          </a:prstGeom>
        </p:spPr>
      </p:pic>
      <p:pic>
        <p:nvPicPr>
          <p:cNvPr id="8" name="Picture 7" descr="A picture containing map&#10;&#10;Description automatically generated">
            <a:extLst>
              <a:ext uri="{FF2B5EF4-FFF2-40B4-BE49-F238E27FC236}">
                <a16:creationId xmlns:a16="http://schemas.microsoft.com/office/drawing/2014/main" id="{12747303-B22B-444C-A471-31B1FB910B58}"/>
              </a:ext>
            </a:extLst>
          </p:cNvPr>
          <p:cNvPicPr>
            <a:picLocks noChangeAspect="1"/>
          </p:cNvPicPr>
          <p:nvPr/>
        </p:nvPicPr>
        <p:blipFill>
          <a:blip r:embed="rId4"/>
          <a:stretch>
            <a:fillRect/>
          </a:stretch>
        </p:blipFill>
        <p:spPr>
          <a:xfrm>
            <a:off x="280168" y="2574198"/>
            <a:ext cx="5507932" cy="3229183"/>
          </a:xfrm>
          <a:prstGeom prst="rect">
            <a:avLst/>
          </a:prstGeom>
        </p:spPr>
      </p:pic>
      <p:cxnSp>
        <p:nvCxnSpPr>
          <p:cNvPr id="10" name="Straight Connector 9">
            <a:extLst>
              <a:ext uri="{FF2B5EF4-FFF2-40B4-BE49-F238E27FC236}">
                <a16:creationId xmlns:a16="http://schemas.microsoft.com/office/drawing/2014/main" id="{7D868A42-8970-1A4C-A12E-AC4BB351652D}"/>
              </a:ext>
            </a:extLst>
          </p:cNvPr>
          <p:cNvCxnSpPr/>
          <p:nvPr/>
        </p:nvCxnSpPr>
        <p:spPr>
          <a:xfrm>
            <a:off x="2753833" y="3944679"/>
            <a:ext cx="808074" cy="120147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3116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D0C52-8940-1B40-9FB4-A2DF6F4F0705}"/>
              </a:ext>
            </a:extLst>
          </p:cNvPr>
          <p:cNvSpPr>
            <a:spLocks noGrp="1"/>
          </p:cNvSpPr>
          <p:nvPr>
            <p:ph type="title"/>
          </p:nvPr>
        </p:nvSpPr>
        <p:spPr/>
        <p:txBody>
          <a:bodyPr/>
          <a:lstStyle/>
          <a:p>
            <a:r>
              <a:rPr lang="en-US" dirty="0"/>
              <a:t>Dynamic Flow</a:t>
            </a:r>
          </a:p>
        </p:txBody>
      </p:sp>
      <p:pic>
        <p:nvPicPr>
          <p:cNvPr id="4" name="Picture 3" descr="Diagram, engineering drawing&#10;&#10;Description automatically generated">
            <a:extLst>
              <a:ext uri="{FF2B5EF4-FFF2-40B4-BE49-F238E27FC236}">
                <a16:creationId xmlns:a16="http://schemas.microsoft.com/office/drawing/2014/main" id="{E909D573-9016-DD4D-9272-66DD4098B80C}"/>
              </a:ext>
            </a:extLst>
          </p:cNvPr>
          <p:cNvPicPr>
            <a:picLocks noChangeAspect="1"/>
          </p:cNvPicPr>
          <p:nvPr/>
        </p:nvPicPr>
        <p:blipFill>
          <a:blip r:embed="rId2"/>
          <a:stretch>
            <a:fillRect/>
          </a:stretch>
        </p:blipFill>
        <p:spPr>
          <a:xfrm>
            <a:off x="3397250" y="2429653"/>
            <a:ext cx="5397500" cy="3937000"/>
          </a:xfrm>
          <a:prstGeom prst="rect">
            <a:avLst/>
          </a:prstGeom>
        </p:spPr>
      </p:pic>
    </p:spTree>
    <p:extLst>
      <p:ext uri="{BB962C8B-B14F-4D97-AF65-F5344CB8AC3E}">
        <p14:creationId xmlns:p14="http://schemas.microsoft.com/office/powerpoint/2010/main" val="3076991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25170-0482-1741-96FD-C3879CB41424}"/>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Mantle upwelling and Downwelling</a:t>
            </a:r>
          </a:p>
        </p:txBody>
      </p:sp>
      <p:pic>
        <p:nvPicPr>
          <p:cNvPr id="13" name="Picture 12" descr="Diagram&#10;&#10;Description automatically generated">
            <a:extLst>
              <a:ext uri="{FF2B5EF4-FFF2-40B4-BE49-F238E27FC236}">
                <a16:creationId xmlns:a16="http://schemas.microsoft.com/office/drawing/2014/main" id="{77FE489F-114B-1347-A324-E712B6B84A8A}"/>
              </a:ext>
            </a:extLst>
          </p:cNvPr>
          <p:cNvPicPr>
            <a:picLocks noChangeAspect="1"/>
          </p:cNvPicPr>
          <p:nvPr/>
        </p:nvPicPr>
        <p:blipFill>
          <a:blip r:embed="rId2"/>
          <a:stretch>
            <a:fillRect/>
          </a:stretch>
        </p:blipFill>
        <p:spPr>
          <a:xfrm>
            <a:off x="2692682" y="587858"/>
            <a:ext cx="3161001" cy="3301307"/>
          </a:xfrm>
          <a:prstGeom prst="rect">
            <a:avLst/>
          </a:prstGeom>
        </p:spPr>
      </p:pic>
      <p:pic>
        <p:nvPicPr>
          <p:cNvPr id="9" name="Content Placeholder 8" descr="A picture containing shape&#10;&#10;Description automatically generated">
            <a:extLst>
              <a:ext uri="{FF2B5EF4-FFF2-40B4-BE49-F238E27FC236}">
                <a16:creationId xmlns:a16="http://schemas.microsoft.com/office/drawing/2014/main" id="{D22F9B1B-2071-7C40-A953-BAF7B2F3164A}"/>
              </a:ext>
            </a:extLst>
          </p:cNvPr>
          <p:cNvPicPr>
            <a:picLocks noGrp="1" noChangeAspect="1"/>
          </p:cNvPicPr>
          <p:nvPr>
            <p:ph idx="1"/>
          </p:nvPr>
        </p:nvPicPr>
        <p:blipFill>
          <a:blip r:embed="rId3"/>
          <a:stretch>
            <a:fillRect/>
          </a:stretch>
        </p:blipFill>
        <p:spPr>
          <a:xfrm>
            <a:off x="6338316" y="1217812"/>
            <a:ext cx="4297680" cy="2041398"/>
          </a:xfrm>
          <a:prstGeom prst="rect">
            <a:avLst/>
          </a:prstGeom>
        </p:spPr>
      </p:pic>
    </p:spTree>
    <p:extLst>
      <p:ext uri="{BB962C8B-B14F-4D97-AF65-F5344CB8AC3E}">
        <p14:creationId xmlns:p14="http://schemas.microsoft.com/office/powerpoint/2010/main" val="2820232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AC5B1E-75E1-614D-A0EF-5A2A13455735}"/>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US" dirty="0">
                <a:solidFill>
                  <a:schemeClr val="bg1"/>
                </a:solidFill>
              </a:rPr>
              <a:t>Surface Features</a:t>
            </a:r>
          </a:p>
        </p:txBody>
      </p:sp>
      <p:pic>
        <p:nvPicPr>
          <p:cNvPr id="5" name="Picture 4" descr="A picture containing painting, colorful, ocean floor&#10;&#10;Description automatically generated">
            <a:extLst>
              <a:ext uri="{FF2B5EF4-FFF2-40B4-BE49-F238E27FC236}">
                <a16:creationId xmlns:a16="http://schemas.microsoft.com/office/drawing/2014/main" id="{D0E2477B-FD09-134E-B630-60BAF7FC0B9B}"/>
              </a:ext>
            </a:extLst>
          </p:cNvPr>
          <p:cNvPicPr>
            <a:picLocks noChangeAspect="1"/>
          </p:cNvPicPr>
          <p:nvPr/>
        </p:nvPicPr>
        <p:blipFill>
          <a:blip r:embed="rId2"/>
          <a:stretch>
            <a:fillRect/>
          </a:stretch>
        </p:blipFill>
        <p:spPr>
          <a:xfrm>
            <a:off x="8866301" y="638946"/>
            <a:ext cx="1944938" cy="1721271"/>
          </a:xfrm>
          <a:prstGeom prst="rect">
            <a:avLst/>
          </a:prstGeom>
        </p:spPr>
      </p:pic>
      <p:sp>
        <p:nvSpPr>
          <p:cNvPr id="3" name="Content Placeholder 2">
            <a:extLst>
              <a:ext uri="{FF2B5EF4-FFF2-40B4-BE49-F238E27FC236}">
                <a16:creationId xmlns:a16="http://schemas.microsoft.com/office/drawing/2014/main" id="{39649F39-5268-7246-8DB7-9A66E26D91C6}"/>
              </a:ext>
            </a:extLst>
          </p:cNvPr>
          <p:cNvSpPr>
            <a:spLocks noGrp="1"/>
          </p:cNvSpPr>
          <p:nvPr>
            <p:ph idx="1"/>
          </p:nvPr>
        </p:nvSpPr>
        <p:spPr>
          <a:xfrm>
            <a:off x="650967" y="2904744"/>
            <a:ext cx="6242715" cy="2238756"/>
          </a:xfrm>
        </p:spPr>
        <p:txBody>
          <a:bodyPr>
            <a:normAutofit/>
          </a:bodyPr>
          <a:lstStyle/>
          <a:p>
            <a:pPr marL="0" indent="0">
              <a:buNone/>
            </a:pPr>
            <a:r>
              <a:rPr lang="en-US" dirty="0">
                <a:solidFill>
                  <a:schemeClr val="bg1"/>
                </a:solidFill>
              </a:rPr>
              <a:t>Most of the surface features on Venus can be classified into three different categories: </a:t>
            </a:r>
          </a:p>
          <a:p>
            <a:r>
              <a:rPr lang="en-US" dirty="0">
                <a:solidFill>
                  <a:schemeClr val="bg1"/>
                </a:solidFill>
              </a:rPr>
              <a:t>Volcanic rises</a:t>
            </a:r>
          </a:p>
          <a:p>
            <a:r>
              <a:rPr lang="en-US" dirty="0">
                <a:solidFill>
                  <a:schemeClr val="bg1"/>
                </a:solidFill>
              </a:rPr>
              <a:t>Crustal highlands</a:t>
            </a:r>
          </a:p>
          <a:p>
            <a:r>
              <a:rPr lang="en-US" dirty="0">
                <a:solidFill>
                  <a:schemeClr val="bg1"/>
                </a:solidFill>
              </a:rPr>
              <a:t>Low-lying volcanic plains</a:t>
            </a:r>
          </a:p>
          <a:p>
            <a:endParaRPr lang="en-US" dirty="0">
              <a:solidFill>
                <a:schemeClr val="bg1"/>
              </a:solidFill>
            </a:endParaRPr>
          </a:p>
        </p:txBody>
      </p:sp>
      <p:pic>
        <p:nvPicPr>
          <p:cNvPr id="7" name="Picture 6" descr="A picture containing grass, painting, ocean floor&#10;&#10;Description automatically generated">
            <a:extLst>
              <a:ext uri="{FF2B5EF4-FFF2-40B4-BE49-F238E27FC236}">
                <a16:creationId xmlns:a16="http://schemas.microsoft.com/office/drawing/2014/main" id="{1FDE0450-C010-984A-8E17-806EC21B1426}"/>
              </a:ext>
            </a:extLst>
          </p:cNvPr>
          <p:cNvPicPr>
            <a:picLocks noChangeAspect="1"/>
          </p:cNvPicPr>
          <p:nvPr/>
        </p:nvPicPr>
        <p:blipFill>
          <a:blip r:embed="rId3"/>
          <a:stretch>
            <a:fillRect/>
          </a:stretch>
        </p:blipFill>
        <p:spPr>
          <a:xfrm>
            <a:off x="8188049" y="2518111"/>
            <a:ext cx="3301442" cy="1716750"/>
          </a:xfrm>
          <a:prstGeom prst="rect">
            <a:avLst/>
          </a:prstGeom>
        </p:spPr>
      </p:pic>
      <p:pic>
        <p:nvPicPr>
          <p:cNvPr id="9" name="Picture 8" descr="A picture containing plant, colorful, surrounded, painting&#10;&#10;Description automatically generated">
            <a:extLst>
              <a:ext uri="{FF2B5EF4-FFF2-40B4-BE49-F238E27FC236}">
                <a16:creationId xmlns:a16="http://schemas.microsoft.com/office/drawing/2014/main" id="{42FDB907-D68E-B446-AE54-F6D4B9835624}"/>
              </a:ext>
            </a:extLst>
          </p:cNvPr>
          <p:cNvPicPr>
            <a:picLocks noChangeAspect="1"/>
          </p:cNvPicPr>
          <p:nvPr/>
        </p:nvPicPr>
        <p:blipFill>
          <a:blip r:embed="rId4"/>
          <a:stretch>
            <a:fillRect/>
          </a:stretch>
        </p:blipFill>
        <p:spPr>
          <a:xfrm>
            <a:off x="8953064" y="4392754"/>
            <a:ext cx="1771411" cy="1722697"/>
          </a:xfrm>
          <a:prstGeom prst="rect">
            <a:avLst/>
          </a:prstGeom>
        </p:spPr>
      </p:pic>
    </p:spTree>
    <p:extLst>
      <p:ext uri="{BB962C8B-B14F-4D97-AF65-F5344CB8AC3E}">
        <p14:creationId xmlns:p14="http://schemas.microsoft.com/office/powerpoint/2010/main" val="275467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681F-F147-2E4D-9C9A-3AD00602F4C1}"/>
              </a:ext>
            </a:extLst>
          </p:cNvPr>
          <p:cNvSpPr>
            <a:spLocks noGrp="1"/>
          </p:cNvSpPr>
          <p:nvPr>
            <p:ph type="title"/>
          </p:nvPr>
        </p:nvSpPr>
        <p:spPr>
          <a:xfrm>
            <a:off x="2231136" y="221742"/>
            <a:ext cx="7729728" cy="1188720"/>
          </a:xfrm>
        </p:spPr>
        <p:txBody>
          <a:bodyPr>
            <a:normAutofit/>
          </a:bodyPr>
          <a:lstStyle/>
          <a:p>
            <a:r>
              <a:rPr lang="en-US" dirty="0"/>
              <a:t>Features similar to Terrestrial Subduction</a:t>
            </a:r>
          </a:p>
        </p:txBody>
      </p:sp>
      <p:pic>
        <p:nvPicPr>
          <p:cNvPr id="5" name="Content Placeholder 4" descr="A picture containing text&#10;&#10;Description automatically generated">
            <a:extLst>
              <a:ext uri="{FF2B5EF4-FFF2-40B4-BE49-F238E27FC236}">
                <a16:creationId xmlns:a16="http://schemas.microsoft.com/office/drawing/2014/main" id="{41075215-7408-874B-A278-CD6CD6E564F1}"/>
              </a:ext>
            </a:extLst>
          </p:cNvPr>
          <p:cNvPicPr>
            <a:picLocks noGrp="1" noChangeAspect="1"/>
          </p:cNvPicPr>
          <p:nvPr>
            <p:ph idx="1"/>
          </p:nvPr>
        </p:nvPicPr>
        <p:blipFill rotWithShape="1">
          <a:blip r:embed="rId3"/>
          <a:srcRect l="4739" t="4115" r="3046" b="3506"/>
          <a:stretch/>
        </p:blipFill>
        <p:spPr>
          <a:xfrm>
            <a:off x="3016525" y="3429000"/>
            <a:ext cx="4470125" cy="3207259"/>
          </a:xfrm>
        </p:spPr>
      </p:pic>
      <p:pic>
        <p:nvPicPr>
          <p:cNvPr id="7" name="Picture 6" descr="A picture containing text&#10;&#10;Description automatically generated">
            <a:extLst>
              <a:ext uri="{FF2B5EF4-FFF2-40B4-BE49-F238E27FC236}">
                <a16:creationId xmlns:a16="http://schemas.microsoft.com/office/drawing/2014/main" id="{4853DDB6-F0B9-9649-B78F-FBD79EED1951}"/>
              </a:ext>
            </a:extLst>
          </p:cNvPr>
          <p:cNvPicPr>
            <a:picLocks noChangeAspect="1"/>
          </p:cNvPicPr>
          <p:nvPr/>
        </p:nvPicPr>
        <p:blipFill rotWithShape="1">
          <a:blip r:embed="rId4"/>
          <a:srcRect l="9237" t="3125" r="3506" b="2678"/>
          <a:stretch/>
        </p:blipFill>
        <p:spPr>
          <a:xfrm>
            <a:off x="471487" y="1628775"/>
            <a:ext cx="3900487" cy="3014663"/>
          </a:xfrm>
          <a:prstGeom prst="rect">
            <a:avLst/>
          </a:prstGeom>
        </p:spPr>
      </p:pic>
      <p:pic>
        <p:nvPicPr>
          <p:cNvPr id="9" name="Picture 8" descr="Diagram&#10;&#10;Description automatically generated">
            <a:extLst>
              <a:ext uri="{FF2B5EF4-FFF2-40B4-BE49-F238E27FC236}">
                <a16:creationId xmlns:a16="http://schemas.microsoft.com/office/drawing/2014/main" id="{70F1E581-608A-9E40-B3B8-BD52C160DF42}"/>
              </a:ext>
            </a:extLst>
          </p:cNvPr>
          <p:cNvPicPr>
            <a:picLocks noChangeAspect="1"/>
          </p:cNvPicPr>
          <p:nvPr/>
        </p:nvPicPr>
        <p:blipFill>
          <a:blip r:embed="rId5"/>
          <a:stretch>
            <a:fillRect/>
          </a:stretch>
        </p:blipFill>
        <p:spPr>
          <a:xfrm>
            <a:off x="7641641" y="1837955"/>
            <a:ext cx="4470125" cy="4560431"/>
          </a:xfrm>
          <a:prstGeom prst="rect">
            <a:avLst/>
          </a:prstGeom>
        </p:spPr>
      </p:pic>
      <p:sp>
        <p:nvSpPr>
          <p:cNvPr id="3" name="TextBox 2">
            <a:extLst>
              <a:ext uri="{FF2B5EF4-FFF2-40B4-BE49-F238E27FC236}">
                <a16:creationId xmlns:a16="http://schemas.microsoft.com/office/drawing/2014/main" id="{9943DF82-86D8-584E-B0BB-BBCD6F4DE615}"/>
              </a:ext>
            </a:extLst>
          </p:cNvPr>
          <p:cNvSpPr txBox="1"/>
          <p:nvPr/>
        </p:nvSpPr>
        <p:spPr>
          <a:xfrm>
            <a:off x="9571855" y="6482369"/>
            <a:ext cx="2782957" cy="307777"/>
          </a:xfrm>
          <a:prstGeom prst="rect">
            <a:avLst/>
          </a:prstGeom>
          <a:noFill/>
        </p:spPr>
        <p:txBody>
          <a:bodyPr wrap="square" rtlCol="0">
            <a:spAutoFit/>
          </a:bodyPr>
          <a:lstStyle/>
          <a:p>
            <a:r>
              <a:rPr lang="en-US" sz="1400" dirty="0"/>
              <a:t>(</a:t>
            </a:r>
            <a:r>
              <a:rPr lang="en-US" sz="1400" dirty="0" err="1"/>
              <a:t>Sandwell</a:t>
            </a:r>
            <a:r>
              <a:rPr lang="en-US" sz="1400" dirty="0"/>
              <a:t> &amp; Schubert 1992)</a:t>
            </a:r>
          </a:p>
        </p:txBody>
      </p:sp>
      <p:sp>
        <p:nvSpPr>
          <p:cNvPr id="8" name="TextBox 7">
            <a:extLst>
              <a:ext uri="{FF2B5EF4-FFF2-40B4-BE49-F238E27FC236}">
                <a16:creationId xmlns:a16="http://schemas.microsoft.com/office/drawing/2014/main" id="{8DBBC504-D90D-14B3-C3D5-E9DCD44FEF26}"/>
              </a:ext>
            </a:extLst>
          </p:cNvPr>
          <p:cNvSpPr txBox="1"/>
          <p:nvPr/>
        </p:nvSpPr>
        <p:spPr>
          <a:xfrm>
            <a:off x="5569737" y="5517817"/>
            <a:ext cx="1168400" cy="584775"/>
          </a:xfrm>
          <a:prstGeom prst="rect">
            <a:avLst/>
          </a:prstGeom>
          <a:noFill/>
        </p:spPr>
        <p:txBody>
          <a:bodyPr wrap="square" rtlCol="0">
            <a:spAutoFit/>
          </a:bodyPr>
          <a:lstStyle/>
          <a:p>
            <a:r>
              <a:rPr lang="en-US" sz="1600" dirty="0">
                <a:solidFill>
                  <a:schemeClr val="bg1"/>
                </a:solidFill>
              </a:rPr>
              <a:t>Outboard Plate</a:t>
            </a:r>
          </a:p>
        </p:txBody>
      </p:sp>
      <p:sp>
        <p:nvSpPr>
          <p:cNvPr id="10" name="TextBox 9">
            <a:extLst>
              <a:ext uri="{FF2B5EF4-FFF2-40B4-BE49-F238E27FC236}">
                <a16:creationId xmlns:a16="http://schemas.microsoft.com/office/drawing/2014/main" id="{1A7CC83D-1E99-3E3F-8539-F9C67263F482}"/>
              </a:ext>
            </a:extLst>
          </p:cNvPr>
          <p:cNvSpPr txBox="1"/>
          <p:nvPr/>
        </p:nvSpPr>
        <p:spPr>
          <a:xfrm>
            <a:off x="5569737" y="4083729"/>
            <a:ext cx="1329606" cy="584775"/>
          </a:xfrm>
          <a:prstGeom prst="rect">
            <a:avLst/>
          </a:prstGeom>
          <a:noFill/>
        </p:spPr>
        <p:txBody>
          <a:bodyPr wrap="square" rtlCol="0">
            <a:spAutoFit/>
          </a:bodyPr>
          <a:lstStyle/>
          <a:p>
            <a:r>
              <a:rPr lang="en-US" sz="1600" dirty="0">
                <a:solidFill>
                  <a:schemeClr val="bg1"/>
                </a:solidFill>
              </a:rPr>
              <a:t>Overriding Plate</a:t>
            </a:r>
          </a:p>
        </p:txBody>
      </p:sp>
    </p:spTree>
    <p:extLst>
      <p:ext uri="{BB962C8B-B14F-4D97-AF65-F5344CB8AC3E}">
        <p14:creationId xmlns:p14="http://schemas.microsoft.com/office/powerpoint/2010/main" val="1284803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09CE6-BB01-E144-A9CA-BD1B0030AE16}"/>
              </a:ext>
            </a:extLst>
          </p:cNvPr>
          <p:cNvSpPr>
            <a:spLocks noGrp="1"/>
          </p:cNvSpPr>
          <p:nvPr>
            <p:ph type="title"/>
          </p:nvPr>
        </p:nvSpPr>
        <p:spPr>
          <a:xfrm>
            <a:off x="2231136" y="174983"/>
            <a:ext cx="7729728" cy="1188720"/>
          </a:xfrm>
        </p:spPr>
        <p:txBody>
          <a:bodyPr/>
          <a:lstStyle/>
          <a:p>
            <a:r>
              <a:rPr lang="en-US" dirty="0"/>
              <a:t>Venusian Subduction: Corona</a:t>
            </a:r>
          </a:p>
        </p:txBody>
      </p:sp>
      <p:sp>
        <p:nvSpPr>
          <p:cNvPr id="3" name="Content Placeholder 2">
            <a:extLst>
              <a:ext uri="{FF2B5EF4-FFF2-40B4-BE49-F238E27FC236}">
                <a16:creationId xmlns:a16="http://schemas.microsoft.com/office/drawing/2014/main" id="{3A33D8CD-18D3-1448-A50C-4D3B87651026}"/>
              </a:ext>
            </a:extLst>
          </p:cNvPr>
          <p:cNvSpPr>
            <a:spLocks noGrp="1"/>
          </p:cNvSpPr>
          <p:nvPr>
            <p:ph idx="1"/>
          </p:nvPr>
        </p:nvSpPr>
        <p:spPr>
          <a:xfrm>
            <a:off x="744145" y="2353761"/>
            <a:ext cx="2973981" cy="3489465"/>
          </a:xfrm>
        </p:spPr>
        <p:txBody>
          <a:bodyPr>
            <a:normAutofit/>
          </a:bodyPr>
          <a:lstStyle/>
          <a:p>
            <a:r>
              <a:rPr lang="en-US" dirty="0"/>
              <a:t>Coronae are quasi-circular tectonic fracture features unique to Venus associated with volcanic activity</a:t>
            </a:r>
          </a:p>
          <a:p>
            <a:endParaRPr lang="en-US" dirty="0"/>
          </a:p>
          <a:p>
            <a:r>
              <a:rPr lang="en-US" dirty="0"/>
              <a:t>Many have been associated with mantle plumes</a:t>
            </a:r>
          </a:p>
          <a:p>
            <a:endParaRPr lang="en-US" dirty="0"/>
          </a:p>
          <a:p>
            <a:r>
              <a:rPr lang="en-US" dirty="0"/>
              <a:t>Ranging in size from 60 to over 2000 km across</a:t>
            </a:r>
          </a:p>
        </p:txBody>
      </p:sp>
      <p:pic>
        <p:nvPicPr>
          <p:cNvPr id="5" name="Picture 4">
            <a:extLst>
              <a:ext uri="{FF2B5EF4-FFF2-40B4-BE49-F238E27FC236}">
                <a16:creationId xmlns:a16="http://schemas.microsoft.com/office/drawing/2014/main" id="{0BD5C827-1CCB-B041-A5A4-C15275583EA2}"/>
              </a:ext>
            </a:extLst>
          </p:cNvPr>
          <p:cNvPicPr>
            <a:picLocks noChangeAspect="1"/>
          </p:cNvPicPr>
          <p:nvPr/>
        </p:nvPicPr>
        <p:blipFill rotWithShape="1">
          <a:blip r:embed="rId2"/>
          <a:srcRect l="11458" r="2679"/>
          <a:stretch/>
        </p:blipFill>
        <p:spPr>
          <a:xfrm>
            <a:off x="4029795" y="1901756"/>
            <a:ext cx="4087789" cy="4393474"/>
          </a:xfrm>
          <a:prstGeom prst="rect">
            <a:avLst/>
          </a:prstGeom>
        </p:spPr>
      </p:pic>
      <p:pic>
        <p:nvPicPr>
          <p:cNvPr id="7" name="Picture 6">
            <a:extLst>
              <a:ext uri="{FF2B5EF4-FFF2-40B4-BE49-F238E27FC236}">
                <a16:creationId xmlns:a16="http://schemas.microsoft.com/office/drawing/2014/main" id="{8012588A-5338-D449-92A0-4C373BF408EB}"/>
              </a:ext>
            </a:extLst>
          </p:cNvPr>
          <p:cNvPicPr>
            <a:picLocks noChangeAspect="1"/>
          </p:cNvPicPr>
          <p:nvPr/>
        </p:nvPicPr>
        <p:blipFill rotWithShape="1">
          <a:blip r:embed="rId3">
            <a:extLst>
              <a:ext uri="{28A0092B-C50C-407E-A947-70E740481C1C}">
                <a14:useLocalDpi xmlns:a14="http://schemas.microsoft.com/office/drawing/2010/main" val="0"/>
              </a:ext>
            </a:extLst>
          </a:blip>
          <a:srcRect l="29740" t="13314" r="16467" b="26017"/>
          <a:stretch/>
        </p:blipFill>
        <p:spPr>
          <a:xfrm>
            <a:off x="8162206" y="4098494"/>
            <a:ext cx="3669837" cy="2622657"/>
          </a:xfrm>
          <a:prstGeom prst="rect">
            <a:avLst/>
          </a:prstGeom>
        </p:spPr>
      </p:pic>
      <p:pic>
        <p:nvPicPr>
          <p:cNvPr id="4" name="Content Placeholder 4">
            <a:extLst>
              <a:ext uri="{FF2B5EF4-FFF2-40B4-BE49-F238E27FC236}">
                <a16:creationId xmlns:a16="http://schemas.microsoft.com/office/drawing/2014/main" id="{653F914D-2C3D-D348-923A-0DB9685A5217}"/>
              </a:ext>
            </a:extLst>
          </p:cNvPr>
          <p:cNvPicPr>
            <a:picLocks noChangeAspect="1"/>
          </p:cNvPicPr>
          <p:nvPr/>
        </p:nvPicPr>
        <p:blipFill rotWithShape="1">
          <a:blip r:embed="rId4"/>
          <a:srcRect l="14982" t="9586" r="32401" b="34057"/>
          <a:stretch/>
        </p:blipFill>
        <p:spPr>
          <a:xfrm>
            <a:off x="8162206" y="1419770"/>
            <a:ext cx="3669837" cy="2622657"/>
          </a:xfrm>
          <a:prstGeom prst="rect">
            <a:avLst/>
          </a:prstGeom>
        </p:spPr>
      </p:pic>
      <p:sp>
        <p:nvSpPr>
          <p:cNvPr id="6" name="TextBox 5">
            <a:extLst>
              <a:ext uri="{FF2B5EF4-FFF2-40B4-BE49-F238E27FC236}">
                <a16:creationId xmlns:a16="http://schemas.microsoft.com/office/drawing/2014/main" id="{133FA116-588A-0FC5-A8D2-CB113AA0C15A}"/>
              </a:ext>
            </a:extLst>
          </p:cNvPr>
          <p:cNvSpPr txBox="1"/>
          <p:nvPr/>
        </p:nvSpPr>
        <p:spPr>
          <a:xfrm>
            <a:off x="8703394" y="2146323"/>
            <a:ext cx="1168400" cy="584775"/>
          </a:xfrm>
          <a:prstGeom prst="rect">
            <a:avLst/>
          </a:prstGeom>
          <a:noFill/>
        </p:spPr>
        <p:txBody>
          <a:bodyPr wrap="square" rtlCol="0">
            <a:spAutoFit/>
          </a:bodyPr>
          <a:lstStyle/>
          <a:p>
            <a:r>
              <a:rPr lang="en-US" sz="1600" dirty="0">
                <a:solidFill>
                  <a:schemeClr val="bg1"/>
                </a:solidFill>
              </a:rPr>
              <a:t>Outboard Plate</a:t>
            </a:r>
          </a:p>
        </p:txBody>
      </p:sp>
      <p:sp>
        <p:nvSpPr>
          <p:cNvPr id="8" name="TextBox 7">
            <a:extLst>
              <a:ext uri="{FF2B5EF4-FFF2-40B4-BE49-F238E27FC236}">
                <a16:creationId xmlns:a16="http://schemas.microsoft.com/office/drawing/2014/main" id="{30584E90-9D73-945D-EA40-0B17A812BF64}"/>
              </a:ext>
            </a:extLst>
          </p:cNvPr>
          <p:cNvSpPr txBox="1"/>
          <p:nvPr/>
        </p:nvSpPr>
        <p:spPr>
          <a:xfrm>
            <a:off x="9871794" y="2782669"/>
            <a:ext cx="1329606" cy="584775"/>
          </a:xfrm>
          <a:prstGeom prst="rect">
            <a:avLst/>
          </a:prstGeom>
          <a:noFill/>
        </p:spPr>
        <p:txBody>
          <a:bodyPr wrap="square" rtlCol="0">
            <a:spAutoFit/>
          </a:bodyPr>
          <a:lstStyle/>
          <a:p>
            <a:r>
              <a:rPr lang="en-US" sz="1600" dirty="0">
                <a:solidFill>
                  <a:schemeClr val="bg1"/>
                </a:solidFill>
              </a:rPr>
              <a:t>Overriding Plate</a:t>
            </a:r>
          </a:p>
        </p:txBody>
      </p:sp>
    </p:spTree>
    <p:extLst>
      <p:ext uri="{BB962C8B-B14F-4D97-AF65-F5344CB8AC3E}">
        <p14:creationId xmlns:p14="http://schemas.microsoft.com/office/powerpoint/2010/main" val="189920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299D90-E646-B747-ABD4-BD3A5F04509E}"/>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Plume Induced Subduction</a:t>
            </a:r>
          </a:p>
        </p:txBody>
      </p:sp>
      <p:sp>
        <p:nvSpPr>
          <p:cNvPr id="7" name="TextBox 6">
            <a:extLst>
              <a:ext uri="{FF2B5EF4-FFF2-40B4-BE49-F238E27FC236}">
                <a16:creationId xmlns:a16="http://schemas.microsoft.com/office/drawing/2014/main" id="{42BC3103-050B-5F47-96AC-27643A6980D1}"/>
              </a:ext>
            </a:extLst>
          </p:cNvPr>
          <p:cNvSpPr txBox="1"/>
          <p:nvPr/>
        </p:nvSpPr>
        <p:spPr>
          <a:xfrm>
            <a:off x="643467" y="2638044"/>
            <a:ext cx="6242715" cy="3118965"/>
          </a:xfrm>
          <a:prstGeom prst="rect">
            <a:avLst/>
          </a:prstGeom>
        </p:spPr>
        <p:txBody>
          <a:bodyPr vert="horz" lIns="91440" tIns="45720" rIns="91440" bIns="45720" rtlCol="0">
            <a:normAutofit/>
          </a:bodyPr>
          <a:lstStyle/>
          <a:p>
            <a:pPr marL="342900" indent="-228600" defTabSz="914400">
              <a:spcBef>
                <a:spcPts val="1000"/>
              </a:spcBef>
              <a:buClr>
                <a:schemeClr val="accent2"/>
              </a:buClr>
              <a:buFont typeface="Arial" panose="020B0604020202020204" pitchFamily="34" charset="0"/>
              <a:buChar char="•"/>
            </a:pPr>
            <a:r>
              <a:rPr lang="en-US" sz="2000" dirty="0">
                <a:solidFill>
                  <a:schemeClr val="bg1"/>
                </a:solidFill>
              </a:rPr>
              <a:t>Rising plume weakens the lithosphere and flexes it upwards.</a:t>
            </a:r>
          </a:p>
          <a:p>
            <a:pPr marL="342900" indent="-228600" defTabSz="914400">
              <a:spcBef>
                <a:spcPts val="1000"/>
              </a:spcBef>
              <a:buClr>
                <a:schemeClr val="accent2"/>
              </a:buClr>
              <a:buFont typeface="Arial" panose="020B0604020202020204" pitchFamily="34" charset="0"/>
              <a:buChar char="•"/>
            </a:pPr>
            <a:r>
              <a:rPr lang="en-US" sz="2000" dirty="0">
                <a:solidFill>
                  <a:schemeClr val="bg1"/>
                </a:solidFill>
              </a:rPr>
              <a:t>Radial fractures and rifts develop</a:t>
            </a:r>
          </a:p>
          <a:p>
            <a:pPr marL="342900" indent="-228600" defTabSz="914400">
              <a:spcBef>
                <a:spcPts val="1000"/>
              </a:spcBef>
              <a:buClr>
                <a:schemeClr val="accent2"/>
              </a:buClr>
              <a:buFont typeface="Arial" panose="020B0604020202020204" pitchFamily="34" charset="0"/>
              <a:buChar char="•"/>
            </a:pPr>
            <a:r>
              <a:rPr lang="en-US" sz="2000" dirty="0">
                <a:solidFill>
                  <a:schemeClr val="bg1"/>
                </a:solidFill>
              </a:rPr>
              <a:t>Volcanic loading occurs on the surface</a:t>
            </a:r>
          </a:p>
          <a:p>
            <a:pPr marL="342900" indent="-228600" defTabSz="914400">
              <a:spcBef>
                <a:spcPts val="1000"/>
              </a:spcBef>
              <a:buClr>
                <a:schemeClr val="accent2"/>
              </a:buClr>
              <a:buFont typeface="Arial" panose="020B0604020202020204" pitchFamily="34" charset="0"/>
              <a:buChar char="•"/>
            </a:pPr>
            <a:r>
              <a:rPr lang="en-US" sz="2000" dirty="0">
                <a:solidFill>
                  <a:schemeClr val="bg1"/>
                </a:solidFill>
              </a:rPr>
              <a:t>The broken lithosphere begins to sink under its own weight and the weight of the new material, starting subduction</a:t>
            </a:r>
          </a:p>
          <a:p>
            <a:pPr marL="342900" indent="-228600" defTabSz="914400">
              <a:spcBef>
                <a:spcPts val="1000"/>
              </a:spcBef>
              <a:buClr>
                <a:schemeClr val="accent2"/>
              </a:buClr>
              <a:buFont typeface="Arial" panose="020B0604020202020204" pitchFamily="34" charset="0"/>
              <a:buChar char="•"/>
            </a:pPr>
            <a:r>
              <a:rPr lang="en-US" sz="2000" dirty="0">
                <a:solidFill>
                  <a:schemeClr val="bg1"/>
                </a:solidFill>
              </a:rPr>
              <a:t>The trench migrates back as the lithosphere sinks</a:t>
            </a:r>
          </a:p>
        </p:txBody>
      </p:sp>
      <p:pic>
        <p:nvPicPr>
          <p:cNvPr id="4" name="Picture 3" descr="Diagram&#10;&#10;Description automatically generated">
            <a:extLst>
              <a:ext uri="{FF2B5EF4-FFF2-40B4-BE49-F238E27FC236}">
                <a16:creationId xmlns:a16="http://schemas.microsoft.com/office/drawing/2014/main" id="{AF11D355-2913-1948-9E00-170A22DCE0AC}"/>
              </a:ext>
            </a:extLst>
          </p:cNvPr>
          <p:cNvPicPr>
            <a:picLocks noChangeAspect="1"/>
          </p:cNvPicPr>
          <p:nvPr/>
        </p:nvPicPr>
        <p:blipFill>
          <a:blip r:embed="rId3"/>
          <a:stretch>
            <a:fillRect/>
          </a:stretch>
        </p:blipFill>
        <p:spPr>
          <a:xfrm>
            <a:off x="7203770" y="2371511"/>
            <a:ext cx="4978349" cy="3118965"/>
          </a:xfrm>
          <a:prstGeom prst="rect">
            <a:avLst/>
          </a:prstGeom>
        </p:spPr>
      </p:pic>
      <p:sp>
        <p:nvSpPr>
          <p:cNvPr id="11" name="TextBox 10">
            <a:extLst>
              <a:ext uri="{FF2B5EF4-FFF2-40B4-BE49-F238E27FC236}">
                <a16:creationId xmlns:a16="http://schemas.microsoft.com/office/drawing/2014/main" id="{418DF428-AE89-2449-8BF2-D7D224D24915}"/>
              </a:ext>
            </a:extLst>
          </p:cNvPr>
          <p:cNvSpPr txBox="1"/>
          <p:nvPr/>
        </p:nvSpPr>
        <p:spPr>
          <a:xfrm>
            <a:off x="9586160" y="2371511"/>
            <a:ext cx="3428662" cy="553517"/>
          </a:xfrm>
          <a:prstGeom prst="rect">
            <a:avLst/>
          </a:prstGeom>
          <a:noFill/>
          <a:ln>
            <a:noFill/>
          </a:ln>
        </p:spPr>
        <p:txBody>
          <a:bodyPr wrap="square" rtlCol="0">
            <a:noAutofit/>
          </a:bodyPr>
          <a:lstStyle/>
          <a:p>
            <a:pPr algn="ctr">
              <a:spcAft>
                <a:spcPts val="600"/>
              </a:spcAft>
            </a:pPr>
            <a:r>
              <a:rPr lang="en-US" sz="1400" dirty="0"/>
              <a:t>(</a:t>
            </a:r>
            <a:r>
              <a:rPr lang="en-US" sz="1400" dirty="0" err="1"/>
              <a:t>Davaille</a:t>
            </a:r>
            <a:r>
              <a:rPr lang="en-US" sz="1400" dirty="0"/>
              <a:t> et al. 2017)</a:t>
            </a:r>
          </a:p>
        </p:txBody>
      </p:sp>
    </p:spTree>
    <p:extLst>
      <p:ext uri="{BB962C8B-B14F-4D97-AF65-F5344CB8AC3E}">
        <p14:creationId xmlns:p14="http://schemas.microsoft.com/office/powerpoint/2010/main" val="46143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3483A-321E-9A46-8ADE-49CCA9B45D31}"/>
              </a:ext>
            </a:extLst>
          </p:cNvPr>
          <p:cNvSpPr>
            <a:spLocks noGrp="1"/>
          </p:cNvSpPr>
          <p:nvPr>
            <p:ph type="title"/>
          </p:nvPr>
        </p:nvSpPr>
        <p:spPr>
          <a:xfrm>
            <a:off x="780941" y="1290025"/>
            <a:ext cx="5291327" cy="1188720"/>
          </a:xfrm>
          <a:solidFill>
            <a:srgbClr val="FFFFFF"/>
          </a:solidFill>
          <a:ln>
            <a:solidFill>
              <a:srgbClr val="404040"/>
            </a:solidFill>
          </a:ln>
        </p:spPr>
        <p:txBody>
          <a:bodyPr>
            <a:normAutofit/>
          </a:bodyPr>
          <a:lstStyle/>
          <a:p>
            <a:r>
              <a:rPr lang="en-US"/>
              <a:t>Topography Data sets</a:t>
            </a:r>
            <a:endParaRPr lang="en-US" dirty="0"/>
          </a:p>
        </p:txBody>
      </p:sp>
      <p:sp>
        <p:nvSpPr>
          <p:cNvPr id="3" name="Content Placeholder 2">
            <a:extLst>
              <a:ext uri="{FF2B5EF4-FFF2-40B4-BE49-F238E27FC236}">
                <a16:creationId xmlns:a16="http://schemas.microsoft.com/office/drawing/2014/main" id="{A4319FDC-2E06-8D42-ABE6-04A66449C6B8}"/>
              </a:ext>
            </a:extLst>
          </p:cNvPr>
          <p:cNvSpPr>
            <a:spLocks noGrp="1"/>
          </p:cNvSpPr>
          <p:nvPr>
            <p:ph idx="1"/>
          </p:nvPr>
        </p:nvSpPr>
        <p:spPr>
          <a:xfrm>
            <a:off x="786477" y="2858703"/>
            <a:ext cx="5285791" cy="3042547"/>
          </a:xfrm>
        </p:spPr>
        <p:txBody>
          <a:bodyPr>
            <a:normAutofit/>
          </a:bodyPr>
          <a:lstStyle/>
          <a:p>
            <a:r>
              <a:rPr lang="en-US" dirty="0">
                <a:solidFill>
                  <a:schemeClr val="bg1"/>
                </a:solidFill>
                <a:latin typeface="Helvetica" pitchFamily="2" charset="0"/>
              </a:rPr>
              <a:t>Earth: the Shuttle Radar Topography Mission produced the SRTMP2160 dataset. The spatial resolution of this dataset is ~100 m. </a:t>
            </a:r>
          </a:p>
          <a:p>
            <a:pPr marL="0" indent="0">
              <a:buNone/>
            </a:pPr>
            <a:endParaRPr lang="en-US" dirty="0">
              <a:solidFill>
                <a:schemeClr val="bg1"/>
              </a:solidFill>
              <a:latin typeface="Helvetica" pitchFamily="2" charset="0"/>
            </a:endParaRPr>
          </a:p>
          <a:p>
            <a:r>
              <a:rPr lang="en-US" dirty="0">
                <a:solidFill>
                  <a:schemeClr val="bg1"/>
                </a:solidFill>
                <a:latin typeface="Helvetica" pitchFamily="2" charset="0"/>
              </a:rPr>
              <a:t>Venus: The degree order 719 VenusTopo719</a:t>
            </a:r>
            <a:r>
              <a:rPr lang="en-US" b="1" dirty="0">
                <a:solidFill>
                  <a:schemeClr val="bg1"/>
                </a:solidFill>
                <a:latin typeface="Helvetica" pitchFamily="2" charset="0"/>
              </a:rPr>
              <a:t> </a:t>
            </a:r>
            <a:r>
              <a:rPr lang="en-US" dirty="0">
                <a:solidFill>
                  <a:schemeClr val="bg1"/>
                </a:solidFill>
                <a:latin typeface="Helvetica" pitchFamily="2" charset="0"/>
              </a:rPr>
              <a:t>is a spherical harmonic shape model (</a:t>
            </a:r>
            <a:r>
              <a:rPr lang="en-US" dirty="0" err="1">
                <a:solidFill>
                  <a:schemeClr val="bg1"/>
                </a:solidFill>
                <a:latin typeface="Helvetica" pitchFamily="2" charset="0"/>
              </a:rPr>
              <a:t>Wieczorek</a:t>
            </a:r>
            <a:r>
              <a:rPr lang="en-US" dirty="0">
                <a:solidFill>
                  <a:schemeClr val="bg1"/>
                </a:solidFill>
                <a:latin typeface="Helvetica" pitchFamily="2" charset="0"/>
              </a:rPr>
              <a:t> 2015).</a:t>
            </a:r>
          </a:p>
        </p:txBody>
      </p:sp>
      <p:pic>
        <p:nvPicPr>
          <p:cNvPr id="7" name="Picture 6" descr="A picture containing transport, aircraft&#10;&#10;Description automatically generated">
            <a:extLst>
              <a:ext uri="{FF2B5EF4-FFF2-40B4-BE49-F238E27FC236}">
                <a16:creationId xmlns:a16="http://schemas.microsoft.com/office/drawing/2014/main" id="{E546E798-1204-9BA8-E01D-92915FA3A463}"/>
              </a:ext>
            </a:extLst>
          </p:cNvPr>
          <p:cNvPicPr>
            <a:picLocks noChangeAspect="1"/>
          </p:cNvPicPr>
          <p:nvPr/>
        </p:nvPicPr>
        <p:blipFill rotWithShape="1">
          <a:blip r:embed="rId2"/>
          <a:srcRect l="186" r="1772" b="-3"/>
          <a:stretch/>
        </p:blipFill>
        <p:spPr>
          <a:xfrm>
            <a:off x="6876939" y="3428999"/>
            <a:ext cx="5315061" cy="3429002"/>
          </a:xfrm>
          <a:prstGeom prst="rect">
            <a:avLst/>
          </a:prstGeom>
        </p:spPr>
      </p:pic>
      <p:pic>
        <p:nvPicPr>
          <p:cNvPr id="6" name="Picture 5" descr="A picture containing aircraft, transport, colorful&#10;&#10;Description automatically generated">
            <a:extLst>
              <a:ext uri="{FF2B5EF4-FFF2-40B4-BE49-F238E27FC236}">
                <a16:creationId xmlns:a16="http://schemas.microsoft.com/office/drawing/2014/main" id="{9C34AFF1-09CB-68FE-C037-9DBCAB50DAD1}"/>
              </a:ext>
            </a:extLst>
          </p:cNvPr>
          <p:cNvPicPr>
            <a:picLocks noChangeAspect="1"/>
          </p:cNvPicPr>
          <p:nvPr/>
        </p:nvPicPr>
        <p:blipFill rotWithShape="1">
          <a:blip r:embed="rId3"/>
          <a:srcRect r="3" b="1881"/>
          <a:stretch/>
        </p:blipFill>
        <p:spPr>
          <a:xfrm>
            <a:off x="6876939" y="0"/>
            <a:ext cx="5315061" cy="3429000"/>
          </a:xfrm>
          <a:prstGeom prst="rect">
            <a:avLst/>
          </a:prstGeom>
        </p:spPr>
      </p:pic>
      <p:sp>
        <p:nvSpPr>
          <p:cNvPr id="13" name="TextBox 12">
            <a:extLst>
              <a:ext uri="{FF2B5EF4-FFF2-40B4-BE49-F238E27FC236}">
                <a16:creationId xmlns:a16="http://schemas.microsoft.com/office/drawing/2014/main" id="{34926F78-304F-4C54-6A83-822FAA047F11}"/>
              </a:ext>
            </a:extLst>
          </p:cNvPr>
          <p:cNvSpPr txBox="1"/>
          <p:nvPr/>
        </p:nvSpPr>
        <p:spPr>
          <a:xfrm>
            <a:off x="10570028" y="76200"/>
            <a:ext cx="2513906" cy="276999"/>
          </a:xfrm>
          <a:prstGeom prst="rect">
            <a:avLst/>
          </a:prstGeom>
          <a:noFill/>
        </p:spPr>
        <p:txBody>
          <a:bodyPr wrap="square" rtlCol="0">
            <a:spAutoFit/>
          </a:bodyPr>
          <a:lstStyle/>
          <a:p>
            <a:r>
              <a:rPr lang="en-US" sz="1200" dirty="0"/>
              <a:t>(</a:t>
            </a:r>
            <a:r>
              <a:rPr lang="en-US" sz="1200" dirty="0" err="1"/>
              <a:t>Wieczorek</a:t>
            </a:r>
            <a:r>
              <a:rPr lang="en-US" sz="1200" dirty="0"/>
              <a:t> et al., 2015)</a:t>
            </a:r>
          </a:p>
        </p:txBody>
      </p:sp>
    </p:spTree>
    <p:extLst>
      <p:ext uri="{BB962C8B-B14F-4D97-AF65-F5344CB8AC3E}">
        <p14:creationId xmlns:p14="http://schemas.microsoft.com/office/powerpoint/2010/main" val="177951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13483A-321E-9A46-8ADE-49CCA9B45D31}"/>
              </a:ext>
            </a:extLst>
          </p:cNvPr>
          <p:cNvSpPr>
            <a:spLocks noGrp="1"/>
          </p:cNvSpPr>
          <p:nvPr>
            <p:ph type="title"/>
          </p:nvPr>
        </p:nvSpPr>
        <p:spPr>
          <a:xfrm>
            <a:off x="780941" y="1290025"/>
            <a:ext cx="5291327" cy="1188720"/>
          </a:xfrm>
          <a:solidFill>
            <a:srgbClr val="FFFFFF"/>
          </a:solidFill>
          <a:ln>
            <a:solidFill>
              <a:srgbClr val="404040"/>
            </a:solidFill>
          </a:ln>
        </p:spPr>
        <p:txBody>
          <a:bodyPr>
            <a:normAutofit/>
          </a:bodyPr>
          <a:lstStyle/>
          <a:p>
            <a:r>
              <a:rPr lang="en-US" dirty="0"/>
              <a:t>Gravity Data set</a:t>
            </a:r>
          </a:p>
        </p:txBody>
      </p:sp>
      <p:sp>
        <p:nvSpPr>
          <p:cNvPr id="3" name="Content Placeholder 2">
            <a:extLst>
              <a:ext uri="{FF2B5EF4-FFF2-40B4-BE49-F238E27FC236}">
                <a16:creationId xmlns:a16="http://schemas.microsoft.com/office/drawing/2014/main" id="{A4319FDC-2E06-8D42-ABE6-04A66449C6B8}"/>
              </a:ext>
            </a:extLst>
          </p:cNvPr>
          <p:cNvSpPr>
            <a:spLocks noGrp="1"/>
          </p:cNvSpPr>
          <p:nvPr>
            <p:ph idx="1"/>
          </p:nvPr>
        </p:nvSpPr>
        <p:spPr>
          <a:xfrm>
            <a:off x="786477" y="2858703"/>
            <a:ext cx="5285791" cy="3042547"/>
          </a:xfrm>
        </p:spPr>
        <p:txBody>
          <a:bodyPr>
            <a:normAutofit/>
          </a:bodyPr>
          <a:lstStyle/>
          <a:p>
            <a:pPr marL="0" indent="0">
              <a:buNone/>
            </a:pPr>
            <a:r>
              <a:rPr lang="en-US" dirty="0">
                <a:solidFill>
                  <a:srgbClr val="FFFFFF"/>
                </a:solidFill>
                <a:latin typeface="Helvetica" pitchFamily="2" charset="0"/>
              </a:rPr>
              <a:t>Earth: </a:t>
            </a:r>
            <a:r>
              <a:rPr lang="en-US" dirty="0">
                <a:solidFill>
                  <a:schemeClr val="bg1"/>
                </a:solidFill>
                <a:latin typeface="Helvetica" pitchFamily="2" charset="0"/>
              </a:rPr>
              <a:t>Earth Gravitational Model 2008 (EGM2008) is complete up to degree and order 2159 </a:t>
            </a:r>
          </a:p>
          <a:p>
            <a:pPr marL="0" indent="0">
              <a:buNone/>
            </a:pPr>
            <a:endParaRPr lang="en-US" dirty="0">
              <a:solidFill>
                <a:srgbClr val="FFFFFF"/>
              </a:solidFill>
              <a:latin typeface="Helvetica" pitchFamily="2" charset="0"/>
            </a:endParaRPr>
          </a:p>
          <a:p>
            <a:pPr marL="0" indent="0">
              <a:buNone/>
            </a:pPr>
            <a:r>
              <a:rPr lang="en-US" dirty="0">
                <a:solidFill>
                  <a:srgbClr val="FFFFFF"/>
                </a:solidFill>
                <a:latin typeface="Helvetica" pitchFamily="2" charset="0"/>
              </a:rPr>
              <a:t>Venus:  The degree and order 180 </a:t>
            </a:r>
            <a:r>
              <a:rPr lang="en-US" i="1" dirty="0">
                <a:solidFill>
                  <a:srgbClr val="FFFFFF"/>
                </a:solidFill>
                <a:latin typeface="Helvetica" pitchFamily="2" charset="0"/>
              </a:rPr>
              <a:t>MGNP180U</a:t>
            </a:r>
            <a:r>
              <a:rPr lang="en-US" dirty="0">
                <a:solidFill>
                  <a:srgbClr val="FFFFFF"/>
                </a:solidFill>
                <a:latin typeface="Helvetica" pitchFamily="2" charset="0"/>
              </a:rPr>
              <a:t> data product was based on Magellan and the Pioneer Venus Orbiter data.</a:t>
            </a:r>
          </a:p>
        </p:txBody>
      </p:sp>
      <p:pic>
        <p:nvPicPr>
          <p:cNvPr id="6" name="Picture 5" descr="Diagram&#10;&#10;Description automatically generated">
            <a:extLst>
              <a:ext uri="{FF2B5EF4-FFF2-40B4-BE49-F238E27FC236}">
                <a16:creationId xmlns:a16="http://schemas.microsoft.com/office/drawing/2014/main" id="{1B307175-5159-5191-B769-34ED5125881C}"/>
              </a:ext>
            </a:extLst>
          </p:cNvPr>
          <p:cNvPicPr>
            <a:picLocks noChangeAspect="1"/>
          </p:cNvPicPr>
          <p:nvPr/>
        </p:nvPicPr>
        <p:blipFill rotWithShape="1">
          <a:blip r:embed="rId2"/>
          <a:srcRect r="1958" b="-3"/>
          <a:stretch/>
        </p:blipFill>
        <p:spPr>
          <a:xfrm>
            <a:off x="6876939" y="-2"/>
            <a:ext cx="5315061" cy="3429002"/>
          </a:xfrm>
          <a:prstGeom prst="rect">
            <a:avLst/>
          </a:prstGeom>
        </p:spPr>
      </p:pic>
      <p:pic>
        <p:nvPicPr>
          <p:cNvPr id="10" name="Picture 9" descr="A picture containing transport, aircraft&#10;&#10;Description automatically generated">
            <a:extLst>
              <a:ext uri="{FF2B5EF4-FFF2-40B4-BE49-F238E27FC236}">
                <a16:creationId xmlns:a16="http://schemas.microsoft.com/office/drawing/2014/main" id="{42BFAAB6-7C6E-321B-36EA-6631AA19B48C}"/>
              </a:ext>
            </a:extLst>
          </p:cNvPr>
          <p:cNvPicPr>
            <a:picLocks noChangeAspect="1"/>
          </p:cNvPicPr>
          <p:nvPr/>
        </p:nvPicPr>
        <p:blipFill rotWithShape="1">
          <a:blip r:embed="rId3"/>
          <a:srcRect l="1932" r="2741"/>
          <a:stretch/>
        </p:blipFill>
        <p:spPr>
          <a:xfrm>
            <a:off x="6876939" y="3429001"/>
            <a:ext cx="5315061" cy="3429000"/>
          </a:xfrm>
          <a:prstGeom prst="rect">
            <a:avLst/>
          </a:prstGeom>
        </p:spPr>
      </p:pic>
      <p:sp>
        <p:nvSpPr>
          <p:cNvPr id="12" name="TextBox 11">
            <a:extLst>
              <a:ext uri="{FF2B5EF4-FFF2-40B4-BE49-F238E27FC236}">
                <a16:creationId xmlns:a16="http://schemas.microsoft.com/office/drawing/2014/main" id="{2A2AB1CC-84E0-DE8B-940E-2CE25BDAC24E}"/>
              </a:ext>
            </a:extLst>
          </p:cNvPr>
          <p:cNvSpPr txBox="1"/>
          <p:nvPr/>
        </p:nvSpPr>
        <p:spPr>
          <a:xfrm>
            <a:off x="10602686" y="0"/>
            <a:ext cx="2513906" cy="276999"/>
          </a:xfrm>
          <a:prstGeom prst="rect">
            <a:avLst/>
          </a:prstGeom>
          <a:noFill/>
        </p:spPr>
        <p:txBody>
          <a:bodyPr wrap="square" rtlCol="0">
            <a:spAutoFit/>
          </a:bodyPr>
          <a:lstStyle/>
          <a:p>
            <a:r>
              <a:rPr lang="en-US" sz="1200" dirty="0"/>
              <a:t>(</a:t>
            </a:r>
            <a:r>
              <a:rPr lang="en-US" sz="1200" dirty="0" err="1"/>
              <a:t>Wieczorek</a:t>
            </a:r>
            <a:r>
              <a:rPr lang="en-US" sz="1200" dirty="0"/>
              <a:t> et al., 2015)</a:t>
            </a:r>
          </a:p>
        </p:txBody>
      </p:sp>
    </p:spTree>
    <p:extLst>
      <p:ext uri="{BB962C8B-B14F-4D97-AF65-F5344CB8AC3E}">
        <p14:creationId xmlns:p14="http://schemas.microsoft.com/office/powerpoint/2010/main" val="21603707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{C29B9E01-D8AB-B949-99D6-0B463C05982B}tf10001120</Template>
  <TotalTime>43915</TotalTime>
  <Words>1246</Words>
  <Application>Microsoft Macintosh PowerPoint</Application>
  <PresentationFormat>Widescreen</PresentationFormat>
  <Paragraphs>160</Paragraphs>
  <Slides>34</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Calibri</vt:lpstr>
      <vt:lpstr>Gill Sans MT</vt:lpstr>
      <vt:lpstr>Helvetica</vt:lpstr>
      <vt:lpstr>Verdana</vt:lpstr>
      <vt:lpstr>Parcel</vt:lpstr>
      <vt:lpstr>Document</vt:lpstr>
      <vt:lpstr>Gravitational Indications of Subduction on Venus</vt:lpstr>
      <vt:lpstr>Background: Missions to Venus</vt:lpstr>
      <vt:lpstr>Venus Surface</vt:lpstr>
      <vt:lpstr>Surface Features</vt:lpstr>
      <vt:lpstr>Features similar to Terrestrial Subduction</vt:lpstr>
      <vt:lpstr>Venusian Subduction: Corona</vt:lpstr>
      <vt:lpstr>Plume Induced Subduction</vt:lpstr>
      <vt:lpstr>Topography Data sets</vt:lpstr>
      <vt:lpstr>Gravity Data set</vt:lpstr>
      <vt:lpstr>Gravity: Degree Strength</vt:lpstr>
      <vt:lpstr>Objectives &amp; Hypotheses</vt:lpstr>
      <vt:lpstr>Bouguer Gravity Gradients</vt:lpstr>
      <vt:lpstr>Modeled Slab Gravity: Semi-infinite prism</vt:lpstr>
      <vt:lpstr>Modeled Slab Gravity: Subducting Slab Schematic</vt:lpstr>
      <vt:lpstr>fORWARD mODELING pARAMETERS</vt:lpstr>
      <vt:lpstr>gtr</vt:lpstr>
      <vt:lpstr>PowerPoint Presentation</vt:lpstr>
      <vt:lpstr>results</vt:lpstr>
      <vt:lpstr>results: RMS</vt:lpstr>
      <vt:lpstr>results: Geothermal Gradients</vt:lpstr>
      <vt:lpstr>results: GTR</vt:lpstr>
      <vt:lpstr>results: Average Slab Density</vt:lpstr>
      <vt:lpstr>Discussions</vt:lpstr>
      <vt:lpstr>Implication for VERITAS and EnVision Missions</vt:lpstr>
      <vt:lpstr>Conclusion</vt:lpstr>
      <vt:lpstr>Supplementary Slides</vt:lpstr>
      <vt:lpstr>eCLOGITE</vt:lpstr>
      <vt:lpstr>Methods: GTR at subduction zones</vt:lpstr>
      <vt:lpstr>PowerPoint Presentation</vt:lpstr>
      <vt:lpstr>Subduction: Venus</vt:lpstr>
      <vt:lpstr>Methods: Modeling Flexural Deflection at Subduction Zones</vt:lpstr>
      <vt:lpstr>Methods: Modeling Flexural Deflection at the Aleutian trench </vt:lpstr>
      <vt:lpstr>Dynamic Flow</vt:lpstr>
      <vt:lpstr>Mantle upwelling and Downwelling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geophysical Study of Lithosphere and mantle processes shaping venus topography</dc:title>
  <dc:creator>Rudger Dame</dc:creator>
  <cp:lastModifiedBy>Dame, Rudger</cp:lastModifiedBy>
  <cp:revision>115</cp:revision>
  <dcterms:created xsi:type="dcterms:W3CDTF">2021-02-01T02:07:53Z</dcterms:created>
  <dcterms:modified xsi:type="dcterms:W3CDTF">2022-06-16T15:19:03Z</dcterms:modified>
</cp:coreProperties>
</file>